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B2C5E-A74F-4A1E-92B7-9C59587FE845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23AFA-6929-4240-B6E8-4838BB5EB9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B2C5E-A74F-4A1E-92B7-9C59587FE845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23AFA-6929-4240-B6E8-4838BB5EB9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B2C5E-A74F-4A1E-92B7-9C59587FE845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23AFA-6929-4240-B6E8-4838BB5EB9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B2C5E-A74F-4A1E-92B7-9C59587FE845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23AFA-6929-4240-B6E8-4838BB5EB9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B2C5E-A74F-4A1E-92B7-9C59587FE845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23AFA-6929-4240-B6E8-4838BB5EB9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B2C5E-A74F-4A1E-92B7-9C59587FE845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23AFA-6929-4240-B6E8-4838BB5EB9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B2C5E-A74F-4A1E-92B7-9C59587FE845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23AFA-6929-4240-B6E8-4838BB5EB9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B2C5E-A74F-4A1E-92B7-9C59587FE845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23AFA-6929-4240-B6E8-4838BB5EB9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B2C5E-A74F-4A1E-92B7-9C59587FE845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23AFA-6929-4240-B6E8-4838BB5EB9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B2C5E-A74F-4A1E-92B7-9C59587FE845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23AFA-6929-4240-B6E8-4838BB5EB9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B2C5E-A74F-4A1E-92B7-9C59587FE845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523AFA-6929-4240-B6E8-4838BB5EB9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1B2C5E-A74F-4A1E-92B7-9C59587FE845}" type="datetimeFigureOut">
              <a:rPr lang="en-US" smtClean="0"/>
              <a:t>4/28/2014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523AFA-6929-4240-B6E8-4838BB5EB96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455160" y="897797"/>
            <a:ext cx="1640426" cy="670950"/>
            <a:chOff x="2455160" y="897797"/>
            <a:chExt cx="1640426" cy="670950"/>
          </a:xfrm>
        </p:grpSpPr>
        <p:sp>
          <p:nvSpPr>
            <p:cNvPr id="2" name="Freeform 1"/>
            <p:cNvSpPr/>
            <p:nvPr/>
          </p:nvSpPr>
          <p:spPr>
            <a:xfrm>
              <a:off x="2455160" y="897797"/>
              <a:ext cx="355944" cy="670950"/>
            </a:xfrm>
            <a:custGeom>
              <a:avLst/>
              <a:gdLst/>
              <a:ahLst/>
              <a:cxnLst/>
              <a:rect l="0" t="0" r="0" b="0"/>
              <a:pathLst>
                <a:path w="355944" h="670950">
                  <a:moveTo>
                    <a:pt x="345420" y="133995"/>
                  </a:moveTo>
                  <a:lnTo>
                    <a:pt x="330848" y="91304"/>
                  </a:lnTo>
                  <a:lnTo>
                    <a:pt x="306017" y="49653"/>
                  </a:lnTo>
                  <a:lnTo>
                    <a:pt x="274343" y="23737"/>
                  </a:lnTo>
                  <a:lnTo>
                    <a:pt x="235323" y="6830"/>
                  </a:lnTo>
                  <a:lnTo>
                    <a:pt x="194125" y="0"/>
                  </a:lnTo>
                  <a:lnTo>
                    <a:pt x="152283" y="9155"/>
                  </a:lnTo>
                  <a:lnTo>
                    <a:pt x="105798" y="33210"/>
                  </a:lnTo>
                  <a:lnTo>
                    <a:pt x="69753" y="66730"/>
                  </a:lnTo>
                  <a:lnTo>
                    <a:pt x="34774" y="117719"/>
                  </a:lnTo>
                  <a:lnTo>
                    <a:pt x="12521" y="164528"/>
                  </a:lnTo>
                  <a:lnTo>
                    <a:pt x="2288" y="215442"/>
                  </a:lnTo>
                  <a:lnTo>
                    <a:pt x="0" y="275472"/>
                  </a:lnTo>
                  <a:lnTo>
                    <a:pt x="7807" y="312395"/>
                  </a:lnTo>
                  <a:lnTo>
                    <a:pt x="37416" y="374456"/>
                  </a:lnTo>
                  <a:lnTo>
                    <a:pt x="63477" y="407234"/>
                  </a:lnTo>
                  <a:lnTo>
                    <a:pt x="93425" y="427995"/>
                  </a:lnTo>
                  <a:lnTo>
                    <a:pt x="124526" y="441555"/>
                  </a:lnTo>
                  <a:lnTo>
                    <a:pt x="145469" y="443044"/>
                  </a:lnTo>
                  <a:lnTo>
                    <a:pt x="205269" y="430237"/>
                  </a:lnTo>
                  <a:lnTo>
                    <a:pt x="228148" y="419296"/>
                  </a:lnTo>
                  <a:lnTo>
                    <a:pt x="286432" y="360604"/>
                  </a:lnTo>
                  <a:lnTo>
                    <a:pt x="318950" y="314415"/>
                  </a:lnTo>
                  <a:lnTo>
                    <a:pt x="341198" y="253291"/>
                  </a:lnTo>
                  <a:lnTo>
                    <a:pt x="352688" y="202144"/>
                  </a:lnTo>
                  <a:lnTo>
                    <a:pt x="354499" y="181831"/>
                  </a:lnTo>
                  <a:lnTo>
                    <a:pt x="355757" y="231079"/>
                  </a:lnTo>
                  <a:lnTo>
                    <a:pt x="355892" y="279614"/>
                  </a:lnTo>
                  <a:lnTo>
                    <a:pt x="355932" y="336629"/>
                  </a:lnTo>
                  <a:lnTo>
                    <a:pt x="355943" y="397976"/>
                  </a:lnTo>
                  <a:lnTo>
                    <a:pt x="350358" y="455017"/>
                  </a:lnTo>
                  <a:lnTo>
                    <a:pt x="352472" y="508963"/>
                  </a:lnTo>
                  <a:lnTo>
                    <a:pt x="355262" y="571188"/>
                  </a:lnTo>
                  <a:lnTo>
                    <a:pt x="352693" y="625420"/>
                  </a:lnTo>
                  <a:lnTo>
                    <a:pt x="345420" y="6709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11150" y="150557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49019" y="987631"/>
              <a:ext cx="457013" cy="542152"/>
            </a:xfrm>
            <a:custGeom>
              <a:avLst/>
              <a:gdLst/>
              <a:ahLst/>
              <a:cxnLst/>
              <a:rect l="0" t="0" r="0" b="0"/>
              <a:pathLst>
                <a:path w="457013" h="542152">
                  <a:moveTo>
                    <a:pt x="67457" y="44161"/>
                  </a:moveTo>
                  <a:lnTo>
                    <a:pt x="43738" y="88124"/>
                  </a:lnTo>
                  <a:lnTo>
                    <a:pt x="25455" y="147494"/>
                  </a:lnTo>
                  <a:lnTo>
                    <a:pt x="11327" y="191175"/>
                  </a:lnTo>
                  <a:lnTo>
                    <a:pt x="7810" y="193643"/>
                  </a:lnTo>
                  <a:lnTo>
                    <a:pt x="4296" y="190609"/>
                  </a:lnTo>
                  <a:lnTo>
                    <a:pt x="783" y="183907"/>
                  </a:lnTo>
                  <a:lnTo>
                    <a:pt x="0" y="163982"/>
                  </a:lnTo>
                  <a:lnTo>
                    <a:pt x="13297" y="100624"/>
                  </a:lnTo>
                  <a:lnTo>
                    <a:pt x="43615" y="44664"/>
                  </a:lnTo>
                  <a:lnTo>
                    <a:pt x="64162" y="18314"/>
                  </a:lnTo>
                  <a:lnTo>
                    <a:pt x="84320" y="6157"/>
                  </a:lnTo>
                  <a:lnTo>
                    <a:pt x="96246" y="1278"/>
                  </a:lnTo>
                  <a:lnTo>
                    <a:pt x="140978" y="0"/>
                  </a:lnTo>
                  <a:lnTo>
                    <a:pt x="180098" y="12619"/>
                  </a:lnTo>
                  <a:lnTo>
                    <a:pt x="208327" y="36765"/>
                  </a:lnTo>
                  <a:lnTo>
                    <a:pt x="242925" y="95021"/>
                  </a:lnTo>
                  <a:lnTo>
                    <a:pt x="259785" y="149744"/>
                  </a:lnTo>
                  <a:lnTo>
                    <a:pt x="273211" y="202407"/>
                  </a:lnTo>
                  <a:lnTo>
                    <a:pt x="276600" y="251056"/>
                  </a:lnTo>
                  <a:lnTo>
                    <a:pt x="276434" y="305895"/>
                  </a:lnTo>
                  <a:lnTo>
                    <a:pt x="263372" y="363883"/>
                  </a:lnTo>
                  <a:lnTo>
                    <a:pt x="245219" y="404446"/>
                  </a:lnTo>
                  <a:lnTo>
                    <a:pt x="212554" y="462385"/>
                  </a:lnTo>
                  <a:lnTo>
                    <a:pt x="161087" y="515492"/>
                  </a:lnTo>
                  <a:lnTo>
                    <a:pt x="139486" y="529722"/>
                  </a:lnTo>
                  <a:lnTo>
                    <a:pt x="114288" y="539946"/>
                  </a:lnTo>
                  <a:lnTo>
                    <a:pt x="90611" y="542151"/>
                  </a:lnTo>
                  <a:lnTo>
                    <a:pt x="46814" y="534034"/>
                  </a:lnTo>
                  <a:lnTo>
                    <a:pt x="28647" y="518466"/>
                  </a:lnTo>
                  <a:lnTo>
                    <a:pt x="15113" y="495949"/>
                  </a:lnTo>
                  <a:lnTo>
                    <a:pt x="9098" y="470344"/>
                  </a:lnTo>
                  <a:lnTo>
                    <a:pt x="11301" y="435210"/>
                  </a:lnTo>
                  <a:lnTo>
                    <a:pt x="19493" y="416442"/>
                  </a:lnTo>
                  <a:lnTo>
                    <a:pt x="24952" y="408162"/>
                  </a:lnTo>
                  <a:lnTo>
                    <a:pt x="40377" y="395842"/>
                  </a:lnTo>
                  <a:lnTo>
                    <a:pt x="84465" y="378401"/>
                  </a:lnTo>
                  <a:lnTo>
                    <a:pt x="124489" y="378462"/>
                  </a:lnTo>
                  <a:lnTo>
                    <a:pt x="181105" y="397368"/>
                  </a:lnTo>
                  <a:lnTo>
                    <a:pt x="244281" y="426753"/>
                  </a:lnTo>
                  <a:lnTo>
                    <a:pt x="307756" y="460416"/>
                  </a:lnTo>
                  <a:lnTo>
                    <a:pt x="369384" y="480021"/>
                  </a:lnTo>
                  <a:lnTo>
                    <a:pt x="415970" y="483311"/>
                  </a:lnTo>
                  <a:lnTo>
                    <a:pt x="457012" y="475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011357" y="1273948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3320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453554" y="966897"/>
            <a:ext cx="2294597" cy="928233"/>
            <a:chOff x="4453554" y="966897"/>
            <a:chExt cx="2294597" cy="928233"/>
          </a:xfrm>
        </p:grpSpPr>
        <p:sp>
          <p:nvSpPr>
            <p:cNvPr id="7" name="Freeform 6"/>
            <p:cNvSpPr/>
            <p:nvPr/>
          </p:nvSpPr>
          <p:spPr>
            <a:xfrm>
              <a:off x="4453554" y="966897"/>
              <a:ext cx="347257" cy="643964"/>
            </a:xfrm>
            <a:custGeom>
              <a:avLst/>
              <a:gdLst/>
              <a:ahLst/>
              <a:cxnLst/>
              <a:rect l="0" t="0" r="0" b="0"/>
              <a:pathLst>
                <a:path w="347257" h="643964">
                  <a:moveTo>
                    <a:pt x="0" y="580792"/>
                  </a:moveTo>
                  <a:lnTo>
                    <a:pt x="3120" y="523528"/>
                  </a:lnTo>
                  <a:lnTo>
                    <a:pt x="14654" y="468225"/>
                  </a:lnTo>
                  <a:lnTo>
                    <a:pt x="19160" y="411998"/>
                  </a:lnTo>
                  <a:lnTo>
                    <a:pt x="26748" y="352087"/>
                  </a:lnTo>
                  <a:lnTo>
                    <a:pt x="25647" y="296406"/>
                  </a:lnTo>
                  <a:lnTo>
                    <a:pt x="29826" y="245015"/>
                  </a:lnTo>
                  <a:lnTo>
                    <a:pt x="30804" y="202270"/>
                  </a:lnTo>
                  <a:lnTo>
                    <a:pt x="32524" y="139914"/>
                  </a:lnTo>
                  <a:lnTo>
                    <a:pt x="38753" y="85043"/>
                  </a:lnTo>
                  <a:lnTo>
                    <a:pt x="42288" y="46819"/>
                  </a:lnTo>
                  <a:lnTo>
                    <a:pt x="44569" y="45825"/>
                  </a:lnTo>
                  <a:lnTo>
                    <a:pt x="47261" y="48672"/>
                  </a:lnTo>
                  <a:lnTo>
                    <a:pt x="59985" y="80798"/>
                  </a:lnTo>
                  <a:lnTo>
                    <a:pt x="73763" y="141043"/>
                  </a:lnTo>
                  <a:lnTo>
                    <a:pt x="87367" y="185723"/>
                  </a:lnTo>
                  <a:lnTo>
                    <a:pt x="126617" y="245591"/>
                  </a:lnTo>
                  <a:lnTo>
                    <a:pt x="141672" y="263358"/>
                  </a:lnTo>
                  <a:lnTo>
                    <a:pt x="160062" y="275153"/>
                  </a:lnTo>
                  <a:lnTo>
                    <a:pt x="183053" y="278056"/>
                  </a:lnTo>
                  <a:lnTo>
                    <a:pt x="195735" y="277193"/>
                  </a:lnTo>
                  <a:lnTo>
                    <a:pt x="216065" y="266874"/>
                  </a:lnTo>
                  <a:lnTo>
                    <a:pt x="248180" y="237243"/>
                  </a:lnTo>
                  <a:lnTo>
                    <a:pt x="277054" y="184814"/>
                  </a:lnTo>
                  <a:lnTo>
                    <a:pt x="302168" y="131303"/>
                  </a:lnTo>
                  <a:lnTo>
                    <a:pt x="318741" y="75413"/>
                  </a:lnTo>
                  <a:lnTo>
                    <a:pt x="336830" y="13638"/>
                  </a:lnTo>
                  <a:lnTo>
                    <a:pt x="340366" y="2648"/>
                  </a:lnTo>
                  <a:lnTo>
                    <a:pt x="342724" y="0"/>
                  </a:lnTo>
                  <a:lnTo>
                    <a:pt x="344296" y="2915"/>
                  </a:lnTo>
                  <a:lnTo>
                    <a:pt x="346819" y="52392"/>
                  </a:lnTo>
                  <a:lnTo>
                    <a:pt x="347256" y="109544"/>
                  </a:lnTo>
                  <a:lnTo>
                    <a:pt x="341797" y="159753"/>
                  </a:lnTo>
                  <a:lnTo>
                    <a:pt x="338360" y="221033"/>
                  </a:lnTo>
                  <a:lnTo>
                    <a:pt x="337341" y="274285"/>
                  </a:lnTo>
                  <a:lnTo>
                    <a:pt x="335827" y="335370"/>
                  </a:lnTo>
                  <a:lnTo>
                    <a:pt x="329702" y="384202"/>
                  </a:lnTo>
                  <a:lnTo>
                    <a:pt x="327039" y="443217"/>
                  </a:lnTo>
                  <a:lnTo>
                    <a:pt x="326513" y="499934"/>
                  </a:lnTo>
                  <a:lnTo>
                    <a:pt x="326422" y="553324"/>
                  </a:lnTo>
                  <a:lnTo>
                    <a:pt x="326391" y="613927"/>
                  </a:lnTo>
                  <a:lnTo>
                    <a:pt x="326384" y="6439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49643" y="1294771"/>
              <a:ext cx="195193" cy="290646"/>
            </a:xfrm>
            <a:custGeom>
              <a:avLst/>
              <a:gdLst/>
              <a:ahLst/>
              <a:cxnLst/>
              <a:rect l="0" t="0" r="0" b="0"/>
              <a:pathLst>
                <a:path w="195193" h="290646">
                  <a:moveTo>
                    <a:pt x="3994" y="158161"/>
                  </a:moveTo>
                  <a:lnTo>
                    <a:pt x="15172" y="146983"/>
                  </a:lnTo>
                  <a:lnTo>
                    <a:pt x="56721" y="130650"/>
                  </a:lnTo>
                  <a:lnTo>
                    <a:pt x="118201" y="112612"/>
                  </a:lnTo>
                  <a:lnTo>
                    <a:pt x="160434" y="97345"/>
                  </a:lnTo>
                  <a:lnTo>
                    <a:pt x="177248" y="85898"/>
                  </a:lnTo>
                  <a:lnTo>
                    <a:pt x="189400" y="69892"/>
                  </a:lnTo>
                  <a:lnTo>
                    <a:pt x="194279" y="60711"/>
                  </a:lnTo>
                  <a:lnTo>
                    <a:pt x="195192" y="51080"/>
                  </a:lnTo>
                  <a:lnTo>
                    <a:pt x="189966" y="31021"/>
                  </a:lnTo>
                  <a:lnTo>
                    <a:pt x="173870" y="5586"/>
                  </a:lnTo>
                  <a:lnTo>
                    <a:pt x="164038" y="1463"/>
                  </a:lnTo>
                  <a:lnTo>
                    <a:pt x="137516" y="0"/>
                  </a:lnTo>
                  <a:lnTo>
                    <a:pt x="125764" y="3587"/>
                  </a:lnTo>
                  <a:lnTo>
                    <a:pt x="76860" y="38587"/>
                  </a:lnTo>
                  <a:lnTo>
                    <a:pt x="36394" y="93686"/>
                  </a:lnTo>
                  <a:lnTo>
                    <a:pt x="17883" y="129309"/>
                  </a:lnTo>
                  <a:lnTo>
                    <a:pt x="1148" y="183268"/>
                  </a:lnTo>
                  <a:lnTo>
                    <a:pt x="0" y="207924"/>
                  </a:lnTo>
                  <a:lnTo>
                    <a:pt x="8794" y="252349"/>
                  </a:lnTo>
                  <a:lnTo>
                    <a:pt x="21335" y="270602"/>
                  </a:lnTo>
                  <a:lnTo>
                    <a:pt x="29593" y="278746"/>
                  </a:lnTo>
                  <a:lnTo>
                    <a:pt x="51247" y="287793"/>
                  </a:lnTo>
                  <a:lnTo>
                    <a:pt x="77638" y="290645"/>
                  </a:lnTo>
                  <a:lnTo>
                    <a:pt x="129762" y="286063"/>
                  </a:lnTo>
                  <a:lnTo>
                    <a:pt x="151393" y="2845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088487" y="1333362"/>
              <a:ext cx="228405" cy="232144"/>
            </a:xfrm>
            <a:custGeom>
              <a:avLst/>
              <a:gdLst/>
              <a:ahLst/>
              <a:cxnLst/>
              <a:rect l="0" t="0" r="0" b="0"/>
              <a:pathLst>
                <a:path w="228405" h="232144">
                  <a:moveTo>
                    <a:pt x="154704" y="87985"/>
                  </a:moveTo>
                  <a:lnTo>
                    <a:pt x="151585" y="45293"/>
                  </a:lnTo>
                  <a:lnTo>
                    <a:pt x="149115" y="34957"/>
                  </a:lnTo>
                  <a:lnTo>
                    <a:pt x="143959" y="26897"/>
                  </a:lnTo>
                  <a:lnTo>
                    <a:pt x="128872" y="14821"/>
                  </a:lnTo>
                  <a:lnTo>
                    <a:pt x="100647" y="1446"/>
                  </a:lnTo>
                  <a:lnTo>
                    <a:pt x="80376" y="0"/>
                  </a:lnTo>
                  <a:lnTo>
                    <a:pt x="60838" y="4427"/>
                  </a:lnTo>
                  <a:lnTo>
                    <a:pt x="44356" y="14193"/>
                  </a:lnTo>
                  <a:lnTo>
                    <a:pt x="32351" y="29452"/>
                  </a:lnTo>
                  <a:lnTo>
                    <a:pt x="11340" y="86472"/>
                  </a:lnTo>
                  <a:lnTo>
                    <a:pt x="0" y="144141"/>
                  </a:lnTo>
                  <a:lnTo>
                    <a:pt x="851" y="188072"/>
                  </a:lnTo>
                  <a:lnTo>
                    <a:pt x="6777" y="210847"/>
                  </a:lnTo>
                  <a:lnTo>
                    <a:pt x="17209" y="228768"/>
                  </a:lnTo>
                  <a:lnTo>
                    <a:pt x="24436" y="232143"/>
                  </a:lnTo>
                  <a:lnTo>
                    <a:pt x="32764" y="232053"/>
                  </a:lnTo>
                  <a:lnTo>
                    <a:pt x="50206" y="225715"/>
                  </a:lnTo>
                  <a:lnTo>
                    <a:pt x="73179" y="207822"/>
                  </a:lnTo>
                  <a:lnTo>
                    <a:pt x="114859" y="150585"/>
                  </a:lnTo>
                  <a:lnTo>
                    <a:pt x="136532" y="98438"/>
                  </a:lnTo>
                  <a:lnTo>
                    <a:pt x="140250" y="94954"/>
                  </a:lnTo>
                  <a:lnTo>
                    <a:pt x="143898" y="96140"/>
                  </a:lnTo>
                  <a:lnTo>
                    <a:pt x="151071" y="106817"/>
                  </a:lnTo>
                  <a:lnTo>
                    <a:pt x="178874" y="169579"/>
                  </a:lnTo>
                  <a:lnTo>
                    <a:pt x="200860" y="192489"/>
                  </a:lnTo>
                  <a:lnTo>
                    <a:pt x="228404" y="214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48477" y="1297200"/>
              <a:ext cx="205799" cy="254205"/>
            </a:xfrm>
            <a:custGeom>
              <a:avLst/>
              <a:gdLst/>
              <a:ahLst/>
              <a:cxnLst/>
              <a:rect l="0" t="0" r="0" b="0"/>
              <a:pathLst>
                <a:path w="205799" h="254205">
                  <a:moveTo>
                    <a:pt x="178984" y="8333"/>
                  </a:moveTo>
                  <a:lnTo>
                    <a:pt x="141506" y="0"/>
                  </a:lnTo>
                  <a:lnTo>
                    <a:pt x="106658" y="1575"/>
                  </a:lnTo>
                  <a:lnTo>
                    <a:pt x="63442" y="12587"/>
                  </a:lnTo>
                  <a:lnTo>
                    <a:pt x="45353" y="25432"/>
                  </a:lnTo>
                  <a:lnTo>
                    <a:pt x="37254" y="33770"/>
                  </a:lnTo>
                  <a:lnTo>
                    <a:pt x="33025" y="42839"/>
                  </a:lnTo>
                  <a:lnTo>
                    <a:pt x="31445" y="62274"/>
                  </a:lnTo>
                  <a:lnTo>
                    <a:pt x="35001" y="71200"/>
                  </a:lnTo>
                  <a:lnTo>
                    <a:pt x="48311" y="87357"/>
                  </a:lnTo>
                  <a:lnTo>
                    <a:pt x="75535" y="104017"/>
                  </a:lnTo>
                  <a:lnTo>
                    <a:pt x="137031" y="127429"/>
                  </a:lnTo>
                  <a:lnTo>
                    <a:pt x="177846" y="142819"/>
                  </a:lnTo>
                  <a:lnTo>
                    <a:pt x="194466" y="154283"/>
                  </a:lnTo>
                  <a:lnTo>
                    <a:pt x="199833" y="162955"/>
                  </a:lnTo>
                  <a:lnTo>
                    <a:pt x="205798" y="185068"/>
                  </a:lnTo>
                  <a:lnTo>
                    <a:pt x="203566" y="218237"/>
                  </a:lnTo>
                  <a:lnTo>
                    <a:pt x="198882" y="226648"/>
                  </a:lnTo>
                  <a:lnTo>
                    <a:pt x="184318" y="239113"/>
                  </a:lnTo>
                  <a:lnTo>
                    <a:pt x="156388" y="252707"/>
                  </a:lnTo>
                  <a:lnTo>
                    <a:pt x="133066" y="254204"/>
                  </a:lnTo>
                  <a:lnTo>
                    <a:pt x="74378" y="251223"/>
                  </a:lnTo>
                  <a:lnTo>
                    <a:pt x="25610" y="242228"/>
                  </a:lnTo>
                  <a:lnTo>
                    <a:pt x="0" y="2294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635077" y="1358176"/>
              <a:ext cx="163406" cy="200134"/>
            </a:xfrm>
            <a:custGeom>
              <a:avLst/>
              <a:gdLst/>
              <a:ahLst/>
              <a:cxnLst/>
              <a:rect l="0" t="0" r="0" b="0"/>
              <a:pathLst>
                <a:path w="163406" h="200134">
                  <a:moveTo>
                    <a:pt x="29254" y="10528"/>
                  </a:moveTo>
                  <a:lnTo>
                    <a:pt x="5535" y="54491"/>
                  </a:lnTo>
                  <a:lnTo>
                    <a:pt x="0" y="95954"/>
                  </a:lnTo>
                  <a:lnTo>
                    <a:pt x="6535" y="145556"/>
                  </a:lnTo>
                  <a:lnTo>
                    <a:pt x="12528" y="167637"/>
                  </a:lnTo>
                  <a:lnTo>
                    <a:pt x="25330" y="186029"/>
                  </a:lnTo>
                  <a:lnTo>
                    <a:pt x="33657" y="194209"/>
                  </a:lnTo>
                  <a:lnTo>
                    <a:pt x="43888" y="198493"/>
                  </a:lnTo>
                  <a:lnTo>
                    <a:pt x="67733" y="200133"/>
                  </a:lnTo>
                  <a:lnTo>
                    <a:pt x="101877" y="188890"/>
                  </a:lnTo>
                  <a:lnTo>
                    <a:pt x="128631" y="170741"/>
                  </a:lnTo>
                  <a:lnTo>
                    <a:pt x="140882" y="151144"/>
                  </a:lnTo>
                  <a:lnTo>
                    <a:pt x="160894" y="94080"/>
                  </a:lnTo>
                  <a:lnTo>
                    <a:pt x="163405" y="54911"/>
                  </a:lnTo>
                  <a:lnTo>
                    <a:pt x="1555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864373" y="1347647"/>
              <a:ext cx="147400" cy="203559"/>
            </a:xfrm>
            <a:custGeom>
              <a:avLst/>
              <a:gdLst/>
              <a:ahLst/>
              <a:cxnLst/>
              <a:rect l="0" t="0" r="0" b="0"/>
              <a:pathLst>
                <a:path w="147400" h="203559">
                  <a:moveTo>
                    <a:pt x="0" y="52643"/>
                  </a:moveTo>
                  <a:lnTo>
                    <a:pt x="28680" y="116070"/>
                  </a:lnTo>
                  <a:lnTo>
                    <a:pt x="58636" y="179007"/>
                  </a:lnTo>
                  <a:lnTo>
                    <a:pt x="66225" y="200052"/>
                  </a:lnTo>
                  <a:lnTo>
                    <a:pt x="66377" y="203558"/>
                  </a:lnTo>
                  <a:lnTo>
                    <a:pt x="64138" y="202386"/>
                  </a:lnTo>
                  <a:lnTo>
                    <a:pt x="56582" y="191725"/>
                  </a:lnTo>
                  <a:lnTo>
                    <a:pt x="38661" y="146304"/>
                  </a:lnTo>
                  <a:lnTo>
                    <a:pt x="32982" y="95493"/>
                  </a:lnTo>
                  <a:lnTo>
                    <a:pt x="34339" y="50781"/>
                  </a:lnTo>
                  <a:lnTo>
                    <a:pt x="42948" y="29979"/>
                  </a:lnTo>
                  <a:lnTo>
                    <a:pt x="57693" y="16053"/>
                  </a:lnTo>
                  <a:lnTo>
                    <a:pt x="77113" y="7135"/>
                  </a:lnTo>
                  <a:lnTo>
                    <a:pt x="121470" y="141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148642" y="1389761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1" y="58617"/>
                  </a:lnTo>
                  <a:lnTo>
                    <a:pt x="8406" y="111621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159171" y="12739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253927" y="1384041"/>
              <a:ext cx="210571" cy="195234"/>
            </a:xfrm>
            <a:custGeom>
              <a:avLst/>
              <a:gdLst/>
              <a:ahLst/>
              <a:cxnLst/>
              <a:rect l="0" t="0" r="0" b="0"/>
              <a:pathLst>
                <a:path w="210571" h="195234">
                  <a:moveTo>
                    <a:pt x="0" y="26777"/>
                  </a:moveTo>
                  <a:lnTo>
                    <a:pt x="17959" y="81822"/>
                  </a:lnTo>
                  <a:lnTo>
                    <a:pt x="35149" y="141289"/>
                  </a:lnTo>
                  <a:lnTo>
                    <a:pt x="46804" y="176259"/>
                  </a:lnTo>
                  <a:lnTo>
                    <a:pt x="34158" y="117406"/>
                  </a:lnTo>
                  <a:lnTo>
                    <a:pt x="35467" y="81316"/>
                  </a:lnTo>
                  <a:lnTo>
                    <a:pt x="46390" y="37680"/>
                  </a:lnTo>
                  <a:lnTo>
                    <a:pt x="61969" y="11420"/>
                  </a:lnTo>
                  <a:lnTo>
                    <a:pt x="70559" y="6011"/>
                  </a:lnTo>
                  <a:lnTo>
                    <a:pt x="92581" y="0"/>
                  </a:lnTo>
                  <a:lnTo>
                    <a:pt x="102665" y="737"/>
                  </a:lnTo>
                  <a:lnTo>
                    <a:pt x="120108" y="7795"/>
                  </a:lnTo>
                  <a:lnTo>
                    <a:pt x="143083" y="30511"/>
                  </a:lnTo>
                  <a:lnTo>
                    <a:pt x="178878" y="88245"/>
                  </a:lnTo>
                  <a:lnTo>
                    <a:pt x="201451" y="131726"/>
                  </a:lnTo>
                  <a:lnTo>
                    <a:pt x="209369" y="183635"/>
                  </a:lnTo>
                  <a:lnTo>
                    <a:pt x="210570" y="1952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369741" y="1404617"/>
              <a:ext cx="378410" cy="490513"/>
            </a:xfrm>
            <a:custGeom>
              <a:avLst/>
              <a:gdLst/>
              <a:ahLst/>
              <a:cxnLst/>
              <a:rect l="0" t="0" r="0" b="0"/>
              <a:pathLst>
                <a:path w="378410" h="490513">
                  <a:moveTo>
                    <a:pt x="305326" y="132543"/>
                  </a:moveTo>
                  <a:lnTo>
                    <a:pt x="319980" y="88581"/>
                  </a:lnTo>
                  <a:lnTo>
                    <a:pt x="320418" y="68550"/>
                  </a:lnTo>
                  <a:lnTo>
                    <a:pt x="315543" y="49120"/>
                  </a:lnTo>
                  <a:lnTo>
                    <a:pt x="305577" y="32685"/>
                  </a:lnTo>
                  <a:lnTo>
                    <a:pt x="281224" y="10279"/>
                  </a:lnTo>
                  <a:lnTo>
                    <a:pt x="258738" y="2164"/>
                  </a:lnTo>
                  <a:lnTo>
                    <a:pt x="246192" y="0"/>
                  </a:lnTo>
                  <a:lnTo>
                    <a:pt x="222893" y="3835"/>
                  </a:lnTo>
                  <a:lnTo>
                    <a:pt x="193164" y="19148"/>
                  </a:lnTo>
                  <a:lnTo>
                    <a:pt x="178267" y="33012"/>
                  </a:lnTo>
                  <a:lnTo>
                    <a:pt x="167748" y="50873"/>
                  </a:lnTo>
                  <a:lnTo>
                    <a:pt x="160837" y="91837"/>
                  </a:lnTo>
                  <a:lnTo>
                    <a:pt x="166908" y="148506"/>
                  </a:lnTo>
                  <a:lnTo>
                    <a:pt x="172837" y="172393"/>
                  </a:lnTo>
                  <a:lnTo>
                    <a:pt x="179565" y="181337"/>
                  </a:lnTo>
                  <a:lnTo>
                    <a:pt x="199520" y="194393"/>
                  </a:lnTo>
                  <a:lnTo>
                    <a:pt x="220866" y="197857"/>
                  </a:lnTo>
                  <a:lnTo>
                    <a:pt x="242052" y="194327"/>
                  </a:lnTo>
                  <a:lnTo>
                    <a:pt x="272541" y="179185"/>
                  </a:lnTo>
                  <a:lnTo>
                    <a:pt x="289195" y="166531"/>
                  </a:lnTo>
                  <a:lnTo>
                    <a:pt x="306136" y="140664"/>
                  </a:lnTo>
                  <a:lnTo>
                    <a:pt x="318564" y="110773"/>
                  </a:lnTo>
                  <a:lnTo>
                    <a:pt x="322340" y="108671"/>
                  </a:lnTo>
                  <a:lnTo>
                    <a:pt x="326027" y="111949"/>
                  </a:lnTo>
                  <a:lnTo>
                    <a:pt x="340351" y="150832"/>
                  </a:lnTo>
                  <a:lnTo>
                    <a:pt x="354446" y="209639"/>
                  </a:lnTo>
                  <a:lnTo>
                    <a:pt x="368494" y="263716"/>
                  </a:lnTo>
                  <a:lnTo>
                    <a:pt x="375905" y="312959"/>
                  </a:lnTo>
                  <a:lnTo>
                    <a:pt x="378101" y="364594"/>
                  </a:lnTo>
                  <a:lnTo>
                    <a:pt x="378409" y="382000"/>
                  </a:lnTo>
                  <a:lnTo>
                    <a:pt x="369393" y="407580"/>
                  </a:lnTo>
                  <a:lnTo>
                    <a:pt x="353688" y="425577"/>
                  </a:lnTo>
                  <a:lnTo>
                    <a:pt x="335008" y="437476"/>
                  </a:lnTo>
                  <a:lnTo>
                    <a:pt x="287995" y="445162"/>
                  </a:lnTo>
                  <a:lnTo>
                    <a:pt x="229611" y="453028"/>
                  </a:lnTo>
                  <a:lnTo>
                    <a:pt x="167858" y="457179"/>
                  </a:lnTo>
                  <a:lnTo>
                    <a:pt x="116286" y="463998"/>
                  </a:lnTo>
                  <a:lnTo>
                    <a:pt x="63004" y="476783"/>
                  </a:lnTo>
                  <a:lnTo>
                    <a:pt x="0" y="490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466060" y="1926715"/>
            <a:ext cx="4411265" cy="654939"/>
            <a:chOff x="1466060" y="1926715"/>
            <a:chExt cx="4411265" cy="654939"/>
          </a:xfrm>
        </p:grpSpPr>
        <p:sp>
          <p:nvSpPr>
            <p:cNvPr id="18" name="Freeform 17"/>
            <p:cNvSpPr/>
            <p:nvPr/>
          </p:nvSpPr>
          <p:spPr>
            <a:xfrm>
              <a:off x="1466060" y="2162650"/>
              <a:ext cx="271143" cy="310031"/>
            </a:xfrm>
            <a:custGeom>
              <a:avLst/>
              <a:gdLst/>
              <a:ahLst/>
              <a:cxnLst/>
              <a:rect l="0" t="0" r="0" b="0"/>
              <a:pathLst>
                <a:path w="271143" h="310031">
                  <a:moveTo>
                    <a:pt x="176385" y="79920"/>
                  </a:moveTo>
                  <a:lnTo>
                    <a:pt x="166810" y="48637"/>
                  </a:lnTo>
                  <a:lnTo>
                    <a:pt x="136982" y="10232"/>
                  </a:lnTo>
                  <a:lnTo>
                    <a:pt x="114029" y="2154"/>
                  </a:lnTo>
                  <a:lnTo>
                    <a:pt x="99720" y="0"/>
                  </a:lnTo>
                  <a:lnTo>
                    <a:pt x="77581" y="3846"/>
                  </a:lnTo>
                  <a:lnTo>
                    <a:pt x="59942" y="14523"/>
                  </a:lnTo>
                  <a:lnTo>
                    <a:pt x="44304" y="30968"/>
                  </a:lnTo>
                  <a:lnTo>
                    <a:pt x="19551" y="88739"/>
                  </a:lnTo>
                  <a:lnTo>
                    <a:pt x="4636" y="137814"/>
                  </a:lnTo>
                  <a:lnTo>
                    <a:pt x="0" y="199803"/>
                  </a:lnTo>
                  <a:lnTo>
                    <a:pt x="9136" y="255202"/>
                  </a:lnTo>
                  <a:lnTo>
                    <a:pt x="21935" y="289393"/>
                  </a:lnTo>
                  <a:lnTo>
                    <a:pt x="27795" y="300287"/>
                  </a:lnTo>
                  <a:lnTo>
                    <a:pt x="36381" y="306380"/>
                  </a:lnTo>
                  <a:lnTo>
                    <a:pt x="58399" y="310030"/>
                  </a:lnTo>
                  <a:lnTo>
                    <a:pt x="80663" y="304633"/>
                  </a:lnTo>
                  <a:lnTo>
                    <a:pt x="109809" y="288441"/>
                  </a:lnTo>
                  <a:lnTo>
                    <a:pt x="124569" y="274371"/>
                  </a:lnTo>
                  <a:lnTo>
                    <a:pt x="139455" y="245549"/>
                  </a:lnTo>
                  <a:lnTo>
                    <a:pt x="158596" y="186450"/>
                  </a:lnTo>
                  <a:lnTo>
                    <a:pt x="171658" y="134931"/>
                  </a:lnTo>
                  <a:lnTo>
                    <a:pt x="173815" y="94789"/>
                  </a:lnTo>
                  <a:lnTo>
                    <a:pt x="170174" y="71321"/>
                  </a:lnTo>
                  <a:lnTo>
                    <a:pt x="168734" y="68338"/>
                  </a:lnTo>
                  <a:lnTo>
                    <a:pt x="167775" y="71028"/>
                  </a:lnTo>
                  <a:lnTo>
                    <a:pt x="167879" y="85327"/>
                  </a:lnTo>
                  <a:lnTo>
                    <a:pt x="180623" y="144452"/>
                  </a:lnTo>
                  <a:lnTo>
                    <a:pt x="200658" y="205054"/>
                  </a:lnTo>
                  <a:lnTo>
                    <a:pt x="226153" y="242548"/>
                  </a:lnTo>
                  <a:lnTo>
                    <a:pt x="242958" y="251635"/>
                  </a:lnTo>
                  <a:lnTo>
                    <a:pt x="271142" y="2589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779316" y="2220126"/>
              <a:ext cx="176275" cy="211994"/>
            </a:xfrm>
            <a:custGeom>
              <a:avLst/>
              <a:gdLst/>
              <a:ahLst/>
              <a:cxnLst/>
              <a:rect l="0" t="0" r="0" b="0"/>
              <a:pathLst>
                <a:path w="176275" h="211994">
                  <a:moveTo>
                    <a:pt x="0" y="54029"/>
                  </a:moveTo>
                  <a:lnTo>
                    <a:pt x="11452" y="108174"/>
                  </a:lnTo>
                  <a:lnTo>
                    <a:pt x="19160" y="168709"/>
                  </a:lnTo>
                  <a:lnTo>
                    <a:pt x="26748" y="211993"/>
                  </a:lnTo>
                  <a:lnTo>
                    <a:pt x="23263" y="193380"/>
                  </a:lnTo>
                  <a:lnTo>
                    <a:pt x="18373" y="138400"/>
                  </a:lnTo>
                  <a:lnTo>
                    <a:pt x="15184" y="111415"/>
                  </a:lnTo>
                  <a:lnTo>
                    <a:pt x="20052" y="49064"/>
                  </a:lnTo>
                  <a:lnTo>
                    <a:pt x="26849" y="28036"/>
                  </a:lnTo>
                  <a:lnTo>
                    <a:pt x="31937" y="19153"/>
                  </a:lnTo>
                  <a:lnTo>
                    <a:pt x="46950" y="6163"/>
                  </a:lnTo>
                  <a:lnTo>
                    <a:pt x="55866" y="1061"/>
                  </a:lnTo>
                  <a:lnTo>
                    <a:pt x="65320" y="0"/>
                  </a:lnTo>
                  <a:lnTo>
                    <a:pt x="85183" y="5060"/>
                  </a:lnTo>
                  <a:lnTo>
                    <a:pt x="110507" y="21062"/>
                  </a:lnTo>
                  <a:lnTo>
                    <a:pt x="147162" y="74095"/>
                  </a:lnTo>
                  <a:lnTo>
                    <a:pt x="169839" y="117004"/>
                  </a:lnTo>
                  <a:lnTo>
                    <a:pt x="176274" y="154317"/>
                  </a:lnTo>
                  <a:lnTo>
                    <a:pt x="174660" y="171911"/>
                  </a:lnTo>
                  <a:lnTo>
                    <a:pt x="168456" y="1909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035248" y="1988204"/>
              <a:ext cx="186266" cy="475837"/>
            </a:xfrm>
            <a:custGeom>
              <a:avLst/>
              <a:gdLst/>
              <a:ahLst/>
              <a:cxnLst/>
              <a:rect l="0" t="0" r="0" b="0"/>
              <a:pathLst>
                <a:path w="186266" h="475837">
                  <a:moveTo>
                    <a:pt x="112565" y="285951"/>
                  </a:moveTo>
                  <a:lnTo>
                    <a:pt x="83257" y="247578"/>
                  </a:lnTo>
                  <a:lnTo>
                    <a:pt x="75479" y="243991"/>
                  </a:lnTo>
                  <a:lnTo>
                    <a:pt x="57478" y="243126"/>
                  </a:lnTo>
                  <a:lnTo>
                    <a:pt x="27613" y="254805"/>
                  </a:lnTo>
                  <a:lnTo>
                    <a:pt x="13197" y="269769"/>
                  </a:lnTo>
                  <a:lnTo>
                    <a:pt x="7715" y="278672"/>
                  </a:lnTo>
                  <a:lnTo>
                    <a:pt x="0" y="319149"/>
                  </a:lnTo>
                  <a:lnTo>
                    <a:pt x="3303" y="368187"/>
                  </a:lnTo>
                  <a:lnTo>
                    <a:pt x="16070" y="426414"/>
                  </a:lnTo>
                  <a:lnTo>
                    <a:pt x="39909" y="462872"/>
                  </a:lnTo>
                  <a:lnTo>
                    <a:pt x="46580" y="470579"/>
                  </a:lnTo>
                  <a:lnTo>
                    <a:pt x="54537" y="474547"/>
                  </a:lnTo>
                  <a:lnTo>
                    <a:pt x="72737" y="475836"/>
                  </a:lnTo>
                  <a:lnTo>
                    <a:pt x="89404" y="469390"/>
                  </a:lnTo>
                  <a:lnTo>
                    <a:pt x="97125" y="464396"/>
                  </a:lnTo>
                  <a:lnTo>
                    <a:pt x="108822" y="449488"/>
                  </a:lnTo>
                  <a:lnTo>
                    <a:pt x="136855" y="392711"/>
                  </a:lnTo>
                  <a:lnTo>
                    <a:pt x="157690" y="329877"/>
                  </a:lnTo>
                  <a:lnTo>
                    <a:pt x="168569" y="280249"/>
                  </a:lnTo>
                  <a:lnTo>
                    <a:pt x="173613" y="221090"/>
                  </a:lnTo>
                  <a:lnTo>
                    <a:pt x="175107" y="164698"/>
                  </a:lnTo>
                  <a:lnTo>
                    <a:pt x="168376" y="107712"/>
                  </a:lnTo>
                  <a:lnTo>
                    <a:pt x="162714" y="48795"/>
                  </a:lnTo>
                  <a:lnTo>
                    <a:pt x="150821" y="13691"/>
                  </a:lnTo>
                  <a:lnTo>
                    <a:pt x="145088" y="2669"/>
                  </a:lnTo>
                  <a:lnTo>
                    <a:pt x="140096" y="0"/>
                  </a:lnTo>
                  <a:lnTo>
                    <a:pt x="135598" y="2900"/>
                  </a:lnTo>
                  <a:lnTo>
                    <a:pt x="119974" y="35587"/>
                  </a:lnTo>
                  <a:lnTo>
                    <a:pt x="114029" y="92650"/>
                  </a:lnTo>
                  <a:lnTo>
                    <a:pt x="114169" y="144189"/>
                  </a:lnTo>
                  <a:lnTo>
                    <a:pt x="121099" y="202223"/>
                  </a:lnTo>
                  <a:lnTo>
                    <a:pt x="130562" y="255814"/>
                  </a:lnTo>
                  <a:lnTo>
                    <a:pt x="144239" y="316436"/>
                  </a:lnTo>
                  <a:lnTo>
                    <a:pt x="152379" y="342784"/>
                  </a:lnTo>
                  <a:lnTo>
                    <a:pt x="186265" y="3912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644732" y="1952446"/>
              <a:ext cx="343269" cy="405938"/>
            </a:xfrm>
            <a:custGeom>
              <a:avLst/>
              <a:gdLst/>
              <a:ahLst/>
              <a:cxnLst/>
              <a:rect l="0" t="0" r="0" b="0"/>
              <a:pathLst>
                <a:path w="343269" h="405938">
                  <a:moveTo>
                    <a:pt x="71620" y="405937"/>
                  </a:moveTo>
                  <a:lnTo>
                    <a:pt x="66031" y="347320"/>
                  </a:lnTo>
                  <a:lnTo>
                    <a:pt x="53662" y="284741"/>
                  </a:lnTo>
                  <a:lnTo>
                    <a:pt x="43422" y="233416"/>
                  </a:lnTo>
                  <a:lnTo>
                    <a:pt x="32979" y="183504"/>
                  </a:lnTo>
                  <a:lnTo>
                    <a:pt x="18970" y="130892"/>
                  </a:lnTo>
                  <a:lnTo>
                    <a:pt x="2599" y="69070"/>
                  </a:lnTo>
                  <a:lnTo>
                    <a:pt x="0" y="42919"/>
                  </a:lnTo>
                  <a:lnTo>
                    <a:pt x="2816" y="31734"/>
                  </a:lnTo>
                  <a:lnTo>
                    <a:pt x="15304" y="13067"/>
                  </a:lnTo>
                  <a:lnTo>
                    <a:pt x="35672" y="3210"/>
                  </a:lnTo>
                  <a:lnTo>
                    <a:pt x="60323" y="0"/>
                  </a:lnTo>
                  <a:lnTo>
                    <a:pt x="100508" y="5939"/>
                  </a:lnTo>
                  <a:lnTo>
                    <a:pt x="156008" y="28314"/>
                  </a:lnTo>
                  <a:lnTo>
                    <a:pt x="212032" y="55264"/>
                  </a:lnTo>
                  <a:lnTo>
                    <a:pt x="274351" y="104136"/>
                  </a:lnTo>
                  <a:lnTo>
                    <a:pt x="315747" y="150395"/>
                  </a:lnTo>
                  <a:lnTo>
                    <a:pt x="334767" y="189581"/>
                  </a:lnTo>
                  <a:lnTo>
                    <a:pt x="343268" y="244744"/>
                  </a:lnTo>
                  <a:lnTo>
                    <a:pt x="342401" y="285516"/>
                  </a:lnTo>
                  <a:lnTo>
                    <a:pt x="333907" y="309133"/>
                  </a:lnTo>
                  <a:lnTo>
                    <a:pt x="316094" y="328208"/>
                  </a:lnTo>
                  <a:lnTo>
                    <a:pt x="253033" y="366802"/>
                  </a:lnTo>
                  <a:lnTo>
                    <a:pt x="210510" y="385893"/>
                  </a:lnTo>
                  <a:lnTo>
                    <a:pt x="161386" y="392589"/>
                  </a:lnTo>
                  <a:lnTo>
                    <a:pt x="104863" y="394852"/>
                  </a:lnTo>
                  <a:lnTo>
                    <a:pt x="82148" y="3954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074321" y="2147813"/>
              <a:ext cx="115814" cy="172332"/>
            </a:xfrm>
            <a:custGeom>
              <a:avLst/>
              <a:gdLst/>
              <a:ahLst/>
              <a:cxnLst/>
              <a:rect l="0" t="0" r="0" b="0"/>
              <a:pathLst>
                <a:path w="115814" h="172332">
                  <a:moveTo>
                    <a:pt x="0" y="94757"/>
                  </a:moveTo>
                  <a:lnTo>
                    <a:pt x="17958" y="148632"/>
                  </a:lnTo>
                  <a:lnTo>
                    <a:pt x="25858" y="172331"/>
                  </a:lnTo>
                  <a:lnTo>
                    <a:pt x="14397" y="124863"/>
                  </a:lnTo>
                  <a:lnTo>
                    <a:pt x="14014" y="80540"/>
                  </a:lnTo>
                  <a:lnTo>
                    <a:pt x="22216" y="55683"/>
                  </a:lnTo>
                  <a:lnTo>
                    <a:pt x="36780" y="36056"/>
                  </a:lnTo>
                  <a:lnTo>
                    <a:pt x="54951" y="20704"/>
                  </a:lnTo>
                  <a:lnTo>
                    <a:pt x="83742" y="665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276683" y="2164467"/>
              <a:ext cx="218779" cy="172776"/>
            </a:xfrm>
            <a:custGeom>
              <a:avLst/>
              <a:gdLst/>
              <a:ahLst/>
              <a:cxnLst/>
              <a:rect l="0" t="0" r="0" b="0"/>
              <a:pathLst>
                <a:path w="218779" h="172776">
                  <a:moveTo>
                    <a:pt x="102964" y="67574"/>
                  </a:moveTo>
                  <a:lnTo>
                    <a:pt x="88310" y="14547"/>
                  </a:lnTo>
                  <a:lnTo>
                    <a:pt x="81496" y="7656"/>
                  </a:lnTo>
                  <a:lnTo>
                    <a:pt x="61448" y="0"/>
                  </a:lnTo>
                  <a:lnTo>
                    <a:pt x="51890" y="298"/>
                  </a:lnTo>
                  <a:lnTo>
                    <a:pt x="35031" y="6868"/>
                  </a:lnTo>
                  <a:lnTo>
                    <a:pt x="22859" y="20706"/>
                  </a:lnTo>
                  <a:lnTo>
                    <a:pt x="5513" y="58186"/>
                  </a:lnTo>
                  <a:lnTo>
                    <a:pt x="0" y="100147"/>
                  </a:lnTo>
                  <a:lnTo>
                    <a:pt x="3956" y="138447"/>
                  </a:lnTo>
                  <a:lnTo>
                    <a:pt x="15677" y="157955"/>
                  </a:lnTo>
                  <a:lnTo>
                    <a:pt x="23715" y="166432"/>
                  </a:lnTo>
                  <a:lnTo>
                    <a:pt x="33754" y="170914"/>
                  </a:lnTo>
                  <a:lnTo>
                    <a:pt x="57386" y="172775"/>
                  </a:lnTo>
                  <a:lnTo>
                    <a:pt x="77248" y="166582"/>
                  </a:lnTo>
                  <a:lnTo>
                    <a:pt x="85820" y="161655"/>
                  </a:lnTo>
                  <a:lnTo>
                    <a:pt x="98464" y="146823"/>
                  </a:lnTo>
                  <a:lnTo>
                    <a:pt x="124815" y="98504"/>
                  </a:lnTo>
                  <a:lnTo>
                    <a:pt x="125946" y="74399"/>
                  </a:lnTo>
                  <a:lnTo>
                    <a:pt x="127644" y="75633"/>
                  </a:lnTo>
                  <a:lnTo>
                    <a:pt x="154389" y="131833"/>
                  </a:lnTo>
                  <a:lnTo>
                    <a:pt x="170274" y="146047"/>
                  </a:lnTo>
                  <a:lnTo>
                    <a:pt x="179423" y="151474"/>
                  </a:lnTo>
                  <a:lnTo>
                    <a:pt x="187862" y="152753"/>
                  </a:lnTo>
                  <a:lnTo>
                    <a:pt x="195827" y="151266"/>
                  </a:lnTo>
                  <a:lnTo>
                    <a:pt x="218778" y="1412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495461" y="23057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95461" y="2168870"/>
              <a:ext cx="266330" cy="156548"/>
            </a:xfrm>
            <a:custGeom>
              <a:avLst/>
              <a:gdLst/>
              <a:ahLst/>
              <a:cxnLst/>
              <a:rect l="0" t="0" r="0" b="0"/>
              <a:pathLst>
                <a:path w="266330" h="156548">
                  <a:moveTo>
                    <a:pt x="0" y="31585"/>
                  </a:moveTo>
                  <a:lnTo>
                    <a:pt x="8333" y="69063"/>
                  </a:lnTo>
                  <a:lnTo>
                    <a:pt x="15684" y="114898"/>
                  </a:lnTo>
                  <a:lnTo>
                    <a:pt x="30643" y="147128"/>
                  </a:lnTo>
                  <a:lnTo>
                    <a:pt x="39146" y="153067"/>
                  </a:lnTo>
                  <a:lnTo>
                    <a:pt x="61072" y="156547"/>
                  </a:lnTo>
                  <a:lnTo>
                    <a:pt x="71130" y="153498"/>
                  </a:lnTo>
                  <a:lnTo>
                    <a:pt x="88545" y="140751"/>
                  </a:lnTo>
                  <a:lnTo>
                    <a:pt x="105914" y="113844"/>
                  </a:lnTo>
                  <a:lnTo>
                    <a:pt x="118469" y="83644"/>
                  </a:lnTo>
                  <a:lnTo>
                    <a:pt x="122263" y="80329"/>
                  </a:lnTo>
                  <a:lnTo>
                    <a:pt x="125962" y="81629"/>
                  </a:lnTo>
                  <a:lnTo>
                    <a:pt x="173531" y="138544"/>
                  </a:lnTo>
                  <a:lnTo>
                    <a:pt x="191768" y="148533"/>
                  </a:lnTo>
                  <a:lnTo>
                    <a:pt x="201545" y="149325"/>
                  </a:lnTo>
                  <a:lnTo>
                    <a:pt x="221767" y="143965"/>
                  </a:lnTo>
                  <a:lnTo>
                    <a:pt x="239333" y="130665"/>
                  </a:lnTo>
                  <a:lnTo>
                    <a:pt x="253769" y="111886"/>
                  </a:lnTo>
                  <a:lnTo>
                    <a:pt x="264085" y="87942"/>
                  </a:lnTo>
                  <a:lnTo>
                    <a:pt x="266329" y="61702"/>
                  </a:lnTo>
                  <a:lnTo>
                    <a:pt x="2632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853430" y="2200455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3119" y="42692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853430" y="20741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958715" y="2149223"/>
              <a:ext cx="157928" cy="126468"/>
            </a:xfrm>
            <a:custGeom>
              <a:avLst/>
              <a:gdLst/>
              <a:ahLst/>
              <a:cxnLst/>
              <a:rect l="0" t="0" r="0" b="0"/>
              <a:pathLst>
                <a:path w="157928" h="126468">
                  <a:moveTo>
                    <a:pt x="0" y="51232"/>
                  </a:moveTo>
                  <a:lnTo>
                    <a:pt x="17958" y="105107"/>
                  </a:lnTo>
                  <a:lnTo>
                    <a:pt x="24749" y="125480"/>
                  </a:lnTo>
                  <a:lnTo>
                    <a:pt x="25858" y="126467"/>
                  </a:lnTo>
                  <a:lnTo>
                    <a:pt x="22802" y="64572"/>
                  </a:lnTo>
                  <a:lnTo>
                    <a:pt x="30803" y="31009"/>
                  </a:lnTo>
                  <a:lnTo>
                    <a:pt x="41376" y="9489"/>
                  </a:lnTo>
                  <a:lnTo>
                    <a:pt x="49811" y="3516"/>
                  </a:lnTo>
                  <a:lnTo>
                    <a:pt x="71661" y="0"/>
                  </a:lnTo>
                  <a:lnTo>
                    <a:pt x="90731" y="5455"/>
                  </a:lnTo>
                  <a:lnTo>
                    <a:pt x="122037" y="28022"/>
                  </a:lnTo>
                  <a:lnTo>
                    <a:pt x="143653" y="59303"/>
                  </a:lnTo>
                  <a:lnTo>
                    <a:pt x="156047" y="113055"/>
                  </a:lnTo>
                  <a:lnTo>
                    <a:pt x="157927" y="1249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085057" y="2126400"/>
              <a:ext cx="270595" cy="432026"/>
            </a:xfrm>
            <a:custGeom>
              <a:avLst/>
              <a:gdLst/>
              <a:ahLst/>
              <a:cxnLst/>
              <a:rect l="0" t="0" r="0" b="0"/>
              <a:pathLst>
                <a:path w="270595" h="432026">
                  <a:moveTo>
                    <a:pt x="147398" y="105641"/>
                  </a:moveTo>
                  <a:lnTo>
                    <a:pt x="196897" y="56143"/>
                  </a:lnTo>
                  <a:lnTo>
                    <a:pt x="200284" y="48076"/>
                  </a:lnTo>
                  <a:lnTo>
                    <a:pt x="200929" y="29754"/>
                  </a:lnTo>
                  <a:lnTo>
                    <a:pt x="194196" y="13032"/>
                  </a:lnTo>
                  <a:lnTo>
                    <a:pt x="189126" y="5297"/>
                  </a:lnTo>
                  <a:lnTo>
                    <a:pt x="181066" y="1310"/>
                  </a:lnTo>
                  <a:lnTo>
                    <a:pt x="159632" y="0"/>
                  </a:lnTo>
                  <a:lnTo>
                    <a:pt x="126847" y="11429"/>
                  </a:lnTo>
                  <a:lnTo>
                    <a:pt x="100495" y="35222"/>
                  </a:lnTo>
                  <a:lnTo>
                    <a:pt x="96242" y="45827"/>
                  </a:lnTo>
                  <a:lnTo>
                    <a:pt x="94637" y="70088"/>
                  </a:lnTo>
                  <a:lnTo>
                    <a:pt x="105899" y="104465"/>
                  </a:lnTo>
                  <a:lnTo>
                    <a:pt x="120766" y="119936"/>
                  </a:lnTo>
                  <a:lnTo>
                    <a:pt x="129643" y="125700"/>
                  </a:lnTo>
                  <a:lnTo>
                    <a:pt x="151985" y="128984"/>
                  </a:lnTo>
                  <a:lnTo>
                    <a:pt x="175174" y="125374"/>
                  </a:lnTo>
                  <a:lnTo>
                    <a:pt x="201382" y="110188"/>
                  </a:lnTo>
                  <a:lnTo>
                    <a:pt x="216625" y="97523"/>
                  </a:lnTo>
                  <a:lnTo>
                    <a:pt x="222795" y="97890"/>
                  </a:lnTo>
                  <a:lnTo>
                    <a:pt x="228079" y="102813"/>
                  </a:lnTo>
                  <a:lnTo>
                    <a:pt x="241104" y="132099"/>
                  </a:lnTo>
                  <a:lnTo>
                    <a:pt x="255985" y="183917"/>
                  </a:lnTo>
                  <a:lnTo>
                    <a:pt x="270594" y="244847"/>
                  </a:lnTo>
                  <a:lnTo>
                    <a:pt x="269689" y="282198"/>
                  </a:lnTo>
                  <a:lnTo>
                    <a:pt x="258902" y="326260"/>
                  </a:lnTo>
                  <a:lnTo>
                    <a:pt x="253320" y="334609"/>
                  </a:lnTo>
                  <a:lnTo>
                    <a:pt x="237758" y="347005"/>
                  </a:lnTo>
                  <a:lnTo>
                    <a:pt x="183532" y="372900"/>
                  </a:lnTo>
                  <a:lnTo>
                    <a:pt x="123427" y="397425"/>
                  </a:lnTo>
                  <a:lnTo>
                    <a:pt x="66755" y="413882"/>
                  </a:lnTo>
                  <a:lnTo>
                    <a:pt x="12025" y="428827"/>
                  </a:lnTo>
                  <a:lnTo>
                    <a:pt x="0" y="432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085057" y="2568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674653" y="1963918"/>
              <a:ext cx="203716" cy="310238"/>
            </a:xfrm>
            <a:custGeom>
              <a:avLst/>
              <a:gdLst/>
              <a:ahLst/>
              <a:cxnLst/>
              <a:rect l="0" t="0" r="0" b="0"/>
              <a:pathLst>
                <a:path w="203716" h="310238">
                  <a:moveTo>
                    <a:pt x="0" y="310237"/>
                  </a:moveTo>
                  <a:lnTo>
                    <a:pt x="3119" y="258187"/>
                  </a:lnTo>
                  <a:lnTo>
                    <a:pt x="8333" y="205127"/>
                  </a:lnTo>
                  <a:lnTo>
                    <a:pt x="9878" y="152361"/>
                  </a:lnTo>
                  <a:lnTo>
                    <a:pt x="10335" y="99682"/>
                  </a:lnTo>
                  <a:lnTo>
                    <a:pt x="16079" y="40659"/>
                  </a:lnTo>
                  <a:lnTo>
                    <a:pt x="25171" y="6144"/>
                  </a:lnTo>
                  <a:lnTo>
                    <a:pt x="31988" y="1054"/>
                  </a:lnTo>
                  <a:lnTo>
                    <a:pt x="41213" y="0"/>
                  </a:lnTo>
                  <a:lnTo>
                    <a:pt x="52041" y="1637"/>
                  </a:lnTo>
                  <a:lnTo>
                    <a:pt x="73432" y="12814"/>
                  </a:lnTo>
                  <a:lnTo>
                    <a:pt x="84049" y="20708"/>
                  </a:lnTo>
                  <a:lnTo>
                    <a:pt x="110171" y="59764"/>
                  </a:lnTo>
                  <a:lnTo>
                    <a:pt x="138784" y="119629"/>
                  </a:lnTo>
                  <a:lnTo>
                    <a:pt x="163812" y="173222"/>
                  </a:lnTo>
                  <a:lnTo>
                    <a:pt x="181880" y="221691"/>
                  </a:lnTo>
                  <a:lnTo>
                    <a:pt x="203715" y="280206"/>
                  </a:lnTo>
                  <a:lnTo>
                    <a:pt x="202454" y="275833"/>
                  </a:lnTo>
                  <a:lnTo>
                    <a:pt x="189577" y="253640"/>
                  </a:lnTo>
                  <a:lnTo>
                    <a:pt x="165355" y="230426"/>
                  </a:lnTo>
                  <a:lnTo>
                    <a:pt x="135952" y="214320"/>
                  </a:lnTo>
                  <a:lnTo>
                    <a:pt x="82013" y="206185"/>
                  </a:lnTo>
                  <a:lnTo>
                    <a:pt x="63170" y="2049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937865" y="2126729"/>
              <a:ext cx="153871" cy="138822"/>
            </a:xfrm>
            <a:custGeom>
              <a:avLst/>
              <a:gdLst/>
              <a:ahLst/>
              <a:cxnLst/>
              <a:rect l="0" t="0" r="0" b="0"/>
              <a:pathLst>
                <a:path w="153871" h="138822">
                  <a:moveTo>
                    <a:pt x="0" y="42141"/>
                  </a:moveTo>
                  <a:lnTo>
                    <a:pt x="7236" y="69697"/>
                  </a:lnTo>
                  <a:lnTo>
                    <a:pt x="12997" y="122800"/>
                  </a:lnTo>
                  <a:lnTo>
                    <a:pt x="16305" y="138821"/>
                  </a:lnTo>
                  <a:lnTo>
                    <a:pt x="15549" y="138180"/>
                  </a:lnTo>
                  <a:lnTo>
                    <a:pt x="13876" y="134243"/>
                  </a:lnTo>
                  <a:lnTo>
                    <a:pt x="10969" y="81595"/>
                  </a:lnTo>
                  <a:lnTo>
                    <a:pt x="16205" y="33167"/>
                  </a:lnTo>
                  <a:lnTo>
                    <a:pt x="28259" y="14366"/>
                  </a:lnTo>
                  <a:lnTo>
                    <a:pt x="36387" y="6077"/>
                  </a:lnTo>
                  <a:lnTo>
                    <a:pt x="45315" y="1720"/>
                  </a:lnTo>
                  <a:lnTo>
                    <a:pt x="64593" y="0"/>
                  </a:lnTo>
                  <a:lnTo>
                    <a:pt x="95178" y="5608"/>
                  </a:lnTo>
                  <a:lnTo>
                    <a:pt x="120878" y="20268"/>
                  </a:lnTo>
                  <a:lnTo>
                    <a:pt x="143310" y="39430"/>
                  </a:lnTo>
                  <a:lnTo>
                    <a:pt x="151431" y="59263"/>
                  </a:lnTo>
                  <a:lnTo>
                    <a:pt x="153870" y="81336"/>
                  </a:lnTo>
                  <a:lnTo>
                    <a:pt x="147399" y="1158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06321" y="2140344"/>
              <a:ext cx="256294" cy="407553"/>
            </a:xfrm>
            <a:custGeom>
              <a:avLst/>
              <a:gdLst/>
              <a:ahLst/>
              <a:cxnLst/>
              <a:rect l="0" t="0" r="0" b="0"/>
              <a:pathLst>
                <a:path w="256294" h="407553">
                  <a:moveTo>
                    <a:pt x="126342" y="70640"/>
                  </a:moveTo>
                  <a:lnTo>
                    <a:pt x="150389" y="61065"/>
                  </a:lnTo>
                  <a:lnTo>
                    <a:pt x="164715" y="50397"/>
                  </a:lnTo>
                  <a:lnTo>
                    <a:pt x="168302" y="43107"/>
                  </a:lnTo>
                  <a:lnTo>
                    <a:pt x="169167" y="25648"/>
                  </a:lnTo>
                  <a:lnTo>
                    <a:pt x="165421" y="18418"/>
                  </a:lnTo>
                  <a:lnTo>
                    <a:pt x="151899" y="7266"/>
                  </a:lnTo>
                  <a:lnTo>
                    <a:pt x="118967" y="0"/>
                  </a:lnTo>
                  <a:lnTo>
                    <a:pt x="96158" y="4539"/>
                  </a:lnTo>
                  <a:lnTo>
                    <a:pt x="85162" y="9025"/>
                  </a:lnTo>
                  <a:lnTo>
                    <a:pt x="76662" y="16696"/>
                  </a:lnTo>
                  <a:lnTo>
                    <a:pt x="64097" y="37696"/>
                  </a:lnTo>
                  <a:lnTo>
                    <a:pt x="56036" y="75827"/>
                  </a:lnTo>
                  <a:lnTo>
                    <a:pt x="60390" y="96732"/>
                  </a:lnTo>
                  <a:lnTo>
                    <a:pt x="64826" y="105582"/>
                  </a:lnTo>
                  <a:lnTo>
                    <a:pt x="79115" y="118535"/>
                  </a:lnTo>
                  <a:lnTo>
                    <a:pt x="87838" y="123627"/>
                  </a:lnTo>
                  <a:lnTo>
                    <a:pt x="106889" y="126165"/>
                  </a:lnTo>
                  <a:lnTo>
                    <a:pt x="125885" y="122224"/>
                  </a:lnTo>
                  <a:lnTo>
                    <a:pt x="142127" y="112674"/>
                  </a:lnTo>
                  <a:lnTo>
                    <a:pt x="154024" y="97510"/>
                  </a:lnTo>
                  <a:lnTo>
                    <a:pt x="158835" y="88554"/>
                  </a:lnTo>
                  <a:lnTo>
                    <a:pt x="164382" y="88432"/>
                  </a:lnTo>
                  <a:lnTo>
                    <a:pt x="170419" y="94199"/>
                  </a:lnTo>
                  <a:lnTo>
                    <a:pt x="182196" y="116206"/>
                  </a:lnTo>
                  <a:lnTo>
                    <a:pt x="202409" y="171754"/>
                  </a:lnTo>
                  <a:lnTo>
                    <a:pt x="228212" y="230358"/>
                  </a:lnTo>
                  <a:lnTo>
                    <a:pt x="250276" y="287239"/>
                  </a:lnTo>
                  <a:lnTo>
                    <a:pt x="256293" y="310796"/>
                  </a:lnTo>
                  <a:lnTo>
                    <a:pt x="255068" y="332964"/>
                  </a:lnTo>
                  <a:lnTo>
                    <a:pt x="250764" y="341449"/>
                  </a:lnTo>
                  <a:lnTo>
                    <a:pt x="236623" y="353996"/>
                  </a:lnTo>
                  <a:lnTo>
                    <a:pt x="196609" y="371583"/>
                  </a:lnTo>
                  <a:lnTo>
                    <a:pt x="134806" y="386322"/>
                  </a:lnTo>
                  <a:lnTo>
                    <a:pt x="83616" y="396972"/>
                  </a:lnTo>
                  <a:lnTo>
                    <a:pt x="37643" y="404417"/>
                  </a:lnTo>
                  <a:lnTo>
                    <a:pt x="0" y="4075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69533" y="1926715"/>
              <a:ext cx="200691" cy="364382"/>
            </a:xfrm>
            <a:custGeom>
              <a:avLst/>
              <a:gdLst/>
              <a:ahLst/>
              <a:cxnLst/>
              <a:rect l="0" t="0" r="0" b="0"/>
              <a:pathLst>
                <a:path w="200691" h="364382">
                  <a:moveTo>
                    <a:pt x="0" y="0"/>
                  </a:moveTo>
                  <a:lnTo>
                    <a:pt x="1170" y="49263"/>
                  </a:lnTo>
                  <a:lnTo>
                    <a:pt x="8406" y="100514"/>
                  </a:lnTo>
                  <a:lnTo>
                    <a:pt x="16789" y="158463"/>
                  </a:lnTo>
                  <a:lnTo>
                    <a:pt x="20962" y="213198"/>
                  </a:lnTo>
                  <a:lnTo>
                    <a:pt x="27918" y="265291"/>
                  </a:lnTo>
                  <a:lnTo>
                    <a:pt x="33981" y="322288"/>
                  </a:lnTo>
                  <a:lnTo>
                    <a:pt x="37330" y="338601"/>
                  </a:lnTo>
                  <a:lnTo>
                    <a:pt x="36585" y="338038"/>
                  </a:lnTo>
                  <a:lnTo>
                    <a:pt x="34919" y="334153"/>
                  </a:lnTo>
                  <a:lnTo>
                    <a:pt x="40650" y="295466"/>
                  </a:lnTo>
                  <a:lnTo>
                    <a:pt x="46533" y="274038"/>
                  </a:lnTo>
                  <a:lnTo>
                    <a:pt x="53249" y="265750"/>
                  </a:lnTo>
                  <a:lnTo>
                    <a:pt x="73189" y="253421"/>
                  </a:lnTo>
                  <a:lnTo>
                    <a:pt x="134608" y="240519"/>
                  </a:lnTo>
                  <a:lnTo>
                    <a:pt x="167786" y="228022"/>
                  </a:lnTo>
                  <a:lnTo>
                    <a:pt x="178538" y="222205"/>
                  </a:lnTo>
                  <a:lnTo>
                    <a:pt x="193604" y="206382"/>
                  </a:lnTo>
                  <a:lnTo>
                    <a:pt x="199260" y="197249"/>
                  </a:lnTo>
                  <a:lnTo>
                    <a:pt x="200690" y="187651"/>
                  </a:lnTo>
                  <a:lnTo>
                    <a:pt x="196040" y="167628"/>
                  </a:lnTo>
                  <a:lnTo>
                    <a:pt x="190355" y="159715"/>
                  </a:lnTo>
                  <a:lnTo>
                    <a:pt x="174680" y="147803"/>
                  </a:lnTo>
                  <a:lnTo>
                    <a:pt x="152895" y="144849"/>
                  </a:lnTo>
                  <a:lnTo>
                    <a:pt x="129954" y="148605"/>
                  </a:lnTo>
                  <a:lnTo>
                    <a:pt x="111960" y="158073"/>
                  </a:lnTo>
                  <a:lnTo>
                    <a:pt x="88676" y="187736"/>
                  </a:lnTo>
                  <a:lnTo>
                    <a:pt x="72548" y="220572"/>
                  </a:lnTo>
                  <a:lnTo>
                    <a:pt x="65949" y="263706"/>
                  </a:lnTo>
                  <a:lnTo>
                    <a:pt x="70645" y="290338"/>
                  </a:lnTo>
                  <a:lnTo>
                    <a:pt x="86443" y="321942"/>
                  </a:lnTo>
                  <a:lnTo>
                    <a:pt x="112742" y="353582"/>
                  </a:lnTo>
                  <a:lnTo>
                    <a:pt x="135895" y="361868"/>
                  </a:lnTo>
                  <a:lnTo>
                    <a:pt x="161004" y="364381"/>
                  </a:lnTo>
                  <a:lnTo>
                    <a:pt x="189513" y="357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632746" y="2074114"/>
              <a:ext cx="244579" cy="280857"/>
            </a:xfrm>
            <a:custGeom>
              <a:avLst/>
              <a:gdLst/>
              <a:ahLst/>
              <a:cxnLst/>
              <a:rect l="0" t="0" r="0" b="0"/>
              <a:pathLst>
                <a:path w="244579" h="280857">
                  <a:moveTo>
                    <a:pt x="210570" y="0"/>
                  </a:moveTo>
                  <a:lnTo>
                    <a:pt x="156425" y="3119"/>
                  </a:lnTo>
                  <a:lnTo>
                    <a:pt x="107068" y="14654"/>
                  </a:lnTo>
                  <a:lnTo>
                    <a:pt x="79817" y="30338"/>
                  </a:lnTo>
                  <a:lnTo>
                    <a:pt x="56924" y="49803"/>
                  </a:lnTo>
                  <a:lnTo>
                    <a:pt x="48696" y="69708"/>
                  </a:lnTo>
                  <a:lnTo>
                    <a:pt x="46502" y="81567"/>
                  </a:lnTo>
                  <a:lnTo>
                    <a:pt x="50304" y="100982"/>
                  </a:lnTo>
                  <a:lnTo>
                    <a:pt x="54593" y="109435"/>
                  </a:lnTo>
                  <a:lnTo>
                    <a:pt x="62131" y="115071"/>
                  </a:lnTo>
                  <a:lnTo>
                    <a:pt x="82986" y="121332"/>
                  </a:lnTo>
                  <a:lnTo>
                    <a:pt x="145040" y="128801"/>
                  </a:lnTo>
                  <a:lnTo>
                    <a:pt x="199731" y="144213"/>
                  </a:lnTo>
                  <a:lnTo>
                    <a:pt x="220961" y="151052"/>
                  </a:lnTo>
                  <a:lnTo>
                    <a:pt x="235855" y="164230"/>
                  </a:lnTo>
                  <a:lnTo>
                    <a:pt x="241465" y="172657"/>
                  </a:lnTo>
                  <a:lnTo>
                    <a:pt x="244578" y="191380"/>
                  </a:lnTo>
                  <a:lnTo>
                    <a:pt x="243771" y="201286"/>
                  </a:lnTo>
                  <a:lnTo>
                    <a:pt x="236634" y="218532"/>
                  </a:lnTo>
                  <a:lnTo>
                    <a:pt x="224494" y="233995"/>
                  </a:lnTo>
                  <a:lnTo>
                    <a:pt x="197928" y="254685"/>
                  </a:lnTo>
                  <a:lnTo>
                    <a:pt x="151271" y="272749"/>
                  </a:lnTo>
                  <a:lnTo>
                    <a:pt x="103312" y="280856"/>
                  </a:lnTo>
                  <a:lnTo>
                    <a:pt x="52058" y="280138"/>
                  </a:lnTo>
                  <a:lnTo>
                    <a:pt x="0" y="2737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79025" y="243650"/>
            <a:ext cx="1421349" cy="630216"/>
            <a:chOff x="379025" y="243650"/>
            <a:chExt cx="1421349" cy="630216"/>
          </a:xfrm>
        </p:grpSpPr>
        <p:sp>
          <p:nvSpPr>
            <p:cNvPr id="2" name="Freeform 1"/>
            <p:cNvSpPr/>
            <p:nvPr/>
          </p:nvSpPr>
          <p:spPr>
            <a:xfrm>
              <a:off x="400253" y="243650"/>
              <a:ext cx="294628" cy="409117"/>
            </a:xfrm>
            <a:custGeom>
              <a:avLst/>
              <a:gdLst/>
              <a:ahLst/>
              <a:cxnLst/>
              <a:rect l="0" t="0" r="0" b="0"/>
              <a:pathLst>
                <a:path w="294628" h="409117">
                  <a:moveTo>
                    <a:pt x="52472" y="82733"/>
                  </a:moveTo>
                  <a:lnTo>
                    <a:pt x="37818" y="137874"/>
                  </a:lnTo>
                  <a:lnTo>
                    <a:pt x="31510" y="200903"/>
                  </a:lnTo>
                  <a:lnTo>
                    <a:pt x="23331" y="255814"/>
                  </a:lnTo>
                  <a:lnTo>
                    <a:pt x="15780" y="316703"/>
                  </a:lnTo>
                  <a:lnTo>
                    <a:pt x="2739" y="379573"/>
                  </a:lnTo>
                  <a:lnTo>
                    <a:pt x="1122" y="397156"/>
                  </a:lnTo>
                  <a:lnTo>
                    <a:pt x="0" y="358683"/>
                  </a:lnTo>
                  <a:lnTo>
                    <a:pt x="7099" y="297985"/>
                  </a:lnTo>
                  <a:lnTo>
                    <a:pt x="10562" y="248157"/>
                  </a:lnTo>
                  <a:lnTo>
                    <a:pt x="21620" y="185686"/>
                  </a:lnTo>
                  <a:lnTo>
                    <a:pt x="35069" y="122956"/>
                  </a:lnTo>
                  <a:lnTo>
                    <a:pt x="48991" y="66675"/>
                  </a:lnTo>
                  <a:lnTo>
                    <a:pt x="66514" y="9692"/>
                  </a:lnTo>
                  <a:lnTo>
                    <a:pt x="73531" y="3623"/>
                  </a:lnTo>
                  <a:lnTo>
                    <a:pt x="82889" y="747"/>
                  </a:lnTo>
                  <a:lnTo>
                    <a:pt x="93807" y="0"/>
                  </a:lnTo>
                  <a:lnTo>
                    <a:pt x="103425" y="4181"/>
                  </a:lnTo>
                  <a:lnTo>
                    <a:pt x="120351" y="21305"/>
                  </a:lnTo>
                  <a:lnTo>
                    <a:pt x="150282" y="78831"/>
                  </a:lnTo>
                  <a:lnTo>
                    <a:pt x="178724" y="137161"/>
                  </a:lnTo>
                  <a:lnTo>
                    <a:pt x="206872" y="189021"/>
                  </a:lnTo>
                  <a:lnTo>
                    <a:pt x="222352" y="238488"/>
                  </a:lnTo>
                  <a:lnTo>
                    <a:pt x="239937" y="290190"/>
                  </a:lnTo>
                  <a:lnTo>
                    <a:pt x="259604" y="350486"/>
                  </a:lnTo>
                  <a:lnTo>
                    <a:pt x="294627" y="4091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21139" y="479220"/>
              <a:ext cx="210571" cy="15620"/>
            </a:xfrm>
            <a:custGeom>
              <a:avLst/>
              <a:gdLst/>
              <a:ahLst/>
              <a:cxnLst/>
              <a:rect l="0" t="0" r="0" b="0"/>
              <a:pathLst>
                <a:path w="210571" h="15620">
                  <a:moveTo>
                    <a:pt x="210570" y="15619"/>
                  </a:moveTo>
                  <a:lnTo>
                    <a:pt x="147143" y="0"/>
                  </a:lnTo>
                  <a:lnTo>
                    <a:pt x="89134" y="4189"/>
                  </a:lnTo>
                  <a:lnTo>
                    <a:pt x="30952" y="4912"/>
                  </a:lnTo>
                  <a:lnTo>
                    <a:pt x="0" y="50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15937" y="433102"/>
              <a:ext cx="151655" cy="209137"/>
            </a:xfrm>
            <a:custGeom>
              <a:avLst/>
              <a:gdLst/>
              <a:ahLst/>
              <a:cxnLst/>
              <a:rect l="0" t="0" r="0" b="0"/>
              <a:pathLst>
                <a:path w="151655" h="209137">
                  <a:moveTo>
                    <a:pt x="0" y="51208"/>
                  </a:moveTo>
                  <a:lnTo>
                    <a:pt x="8334" y="88686"/>
                  </a:lnTo>
                  <a:lnTo>
                    <a:pt x="15684" y="145699"/>
                  </a:lnTo>
                  <a:lnTo>
                    <a:pt x="25055" y="184881"/>
                  </a:lnTo>
                  <a:lnTo>
                    <a:pt x="24892" y="188286"/>
                  </a:lnTo>
                  <a:lnTo>
                    <a:pt x="22444" y="185877"/>
                  </a:lnTo>
                  <a:lnTo>
                    <a:pt x="18472" y="179592"/>
                  </a:lnTo>
                  <a:lnTo>
                    <a:pt x="8455" y="125986"/>
                  </a:lnTo>
                  <a:lnTo>
                    <a:pt x="1670" y="77418"/>
                  </a:lnTo>
                  <a:lnTo>
                    <a:pt x="6084" y="42206"/>
                  </a:lnTo>
                  <a:lnTo>
                    <a:pt x="20390" y="9547"/>
                  </a:lnTo>
                  <a:lnTo>
                    <a:pt x="28802" y="3547"/>
                  </a:lnTo>
                  <a:lnTo>
                    <a:pt x="50625" y="0"/>
                  </a:lnTo>
                  <a:lnTo>
                    <a:pt x="69684" y="5442"/>
                  </a:lnTo>
                  <a:lnTo>
                    <a:pt x="100983" y="28000"/>
                  </a:lnTo>
                  <a:lnTo>
                    <a:pt x="122598" y="59280"/>
                  </a:lnTo>
                  <a:lnTo>
                    <a:pt x="146444" y="122389"/>
                  </a:lnTo>
                  <a:lnTo>
                    <a:pt x="151654" y="144845"/>
                  </a:lnTo>
                  <a:lnTo>
                    <a:pt x="148586" y="184738"/>
                  </a:lnTo>
                  <a:lnTo>
                    <a:pt x="147399" y="2091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15979" y="442304"/>
              <a:ext cx="225778" cy="431562"/>
            </a:xfrm>
            <a:custGeom>
              <a:avLst/>
              <a:gdLst/>
              <a:ahLst/>
              <a:cxnLst/>
              <a:rect l="0" t="0" r="0" b="0"/>
              <a:pathLst>
                <a:path w="225778" h="431562">
                  <a:moveTo>
                    <a:pt x="168456" y="84120"/>
                  </a:moveTo>
                  <a:lnTo>
                    <a:pt x="174045" y="67353"/>
                  </a:lnTo>
                  <a:lnTo>
                    <a:pt x="171932" y="34569"/>
                  </a:lnTo>
                  <a:lnTo>
                    <a:pt x="160642" y="14914"/>
                  </a:lnTo>
                  <a:lnTo>
                    <a:pt x="152718" y="6397"/>
                  </a:lnTo>
                  <a:lnTo>
                    <a:pt x="142756" y="1889"/>
                  </a:lnTo>
                  <a:lnTo>
                    <a:pt x="119209" y="0"/>
                  </a:lnTo>
                  <a:lnTo>
                    <a:pt x="85234" y="5514"/>
                  </a:lnTo>
                  <a:lnTo>
                    <a:pt x="58530" y="20145"/>
                  </a:lnTo>
                  <a:lnTo>
                    <a:pt x="35799" y="39299"/>
                  </a:lnTo>
                  <a:lnTo>
                    <a:pt x="27609" y="59130"/>
                  </a:lnTo>
                  <a:lnTo>
                    <a:pt x="25139" y="83542"/>
                  </a:lnTo>
                  <a:lnTo>
                    <a:pt x="36095" y="145598"/>
                  </a:lnTo>
                  <a:lnTo>
                    <a:pt x="41610" y="154351"/>
                  </a:lnTo>
                  <a:lnTo>
                    <a:pt x="57098" y="167197"/>
                  </a:lnTo>
                  <a:lnTo>
                    <a:pt x="78799" y="170566"/>
                  </a:lnTo>
                  <a:lnTo>
                    <a:pt x="101702" y="166994"/>
                  </a:lnTo>
                  <a:lnTo>
                    <a:pt x="127750" y="151829"/>
                  </a:lnTo>
                  <a:lnTo>
                    <a:pt x="142955" y="139170"/>
                  </a:lnTo>
                  <a:lnTo>
                    <a:pt x="159080" y="113299"/>
                  </a:lnTo>
                  <a:lnTo>
                    <a:pt x="163375" y="111762"/>
                  </a:lnTo>
                  <a:lnTo>
                    <a:pt x="167408" y="115416"/>
                  </a:lnTo>
                  <a:lnTo>
                    <a:pt x="185865" y="167574"/>
                  </a:lnTo>
                  <a:lnTo>
                    <a:pt x="203533" y="229800"/>
                  </a:lnTo>
                  <a:lnTo>
                    <a:pt x="217585" y="288935"/>
                  </a:lnTo>
                  <a:lnTo>
                    <a:pt x="225777" y="332629"/>
                  </a:lnTo>
                  <a:lnTo>
                    <a:pt x="219249" y="386196"/>
                  </a:lnTo>
                  <a:lnTo>
                    <a:pt x="216356" y="397808"/>
                  </a:lnTo>
                  <a:lnTo>
                    <a:pt x="209748" y="406719"/>
                  </a:lnTo>
                  <a:lnTo>
                    <a:pt x="189927" y="419740"/>
                  </a:lnTo>
                  <a:lnTo>
                    <a:pt x="152461" y="428058"/>
                  </a:lnTo>
                  <a:lnTo>
                    <a:pt x="97879" y="430869"/>
                  </a:lnTo>
                  <a:lnTo>
                    <a:pt x="42037" y="431424"/>
                  </a:lnTo>
                  <a:lnTo>
                    <a:pt x="0" y="4315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10777" y="263212"/>
              <a:ext cx="242846" cy="400084"/>
            </a:xfrm>
            <a:custGeom>
              <a:avLst/>
              <a:gdLst/>
              <a:ahLst/>
              <a:cxnLst/>
              <a:rect l="0" t="0" r="0" b="0"/>
              <a:pathLst>
                <a:path w="242846" h="400084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8333" y="173216"/>
                  </a:lnTo>
                  <a:lnTo>
                    <a:pt x="15684" y="228408"/>
                  </a:lnTo>
                  <a:lnTo>
                    <a:pt x="19995" y="281511"/>
                  </a:lnTo>
                  <a:lnTo>
                    <a:pt x="20847" y="337060"/>
                  </a:lnTo>
                  <a:lnTo>
                    <a:pt x="20963" y="355695"/>
                  </a:lnTo>
                  <a:lnTo>
                    <a:pt x="21015" y="348380"/>
                  </a:lnTo>
                  <a:lnTo>
                    <a:pt x="32223" y="323542"/>
                  </a:lnTo>
                  <a:lnTo>
                    <a:pt x="50362" y="299545"/>
                  </a:lnTo>
                  <a:lnTo>
                    <a:pt x="76143" y="283206"/>
                  </a:lnTo>
                  <a:lnTo>
                    <a:pt x="130767" y="274441"/>
                  </a:lnTo>
                  <a:lnTo>
                    <a:pt x="166647" y="264720"/>
                  </a:lnTo>
                  <a:lnTo>
                    <a:pt x="199505" y="246371"/>
                  </a:lnTo>
                  <a:lnTo>
                    <a:pt x="229128" y="219228"/>
                  </a:lnTo>
                  <a:lnTo>
                    <a:pt x="241435" y="199210"/>
                  </a:lnTo>
                  <a:lnTo>
                    <a:pt x="242845" y="190129"/>
                  </a:lnTo>
                  <a:lnTo>
                    <a:pt x="241445" y="181735"/>
                  </a:lnTo>
                  <a:lnTo>
                    <a:pt x="238172" y="173799"/>
                  </a:lnTo>
                  <a:lnTo>
                    <a:pt x="222058" y="161862"/>
                  </a:lnTo>
                  <a:lnTo>
                    <a:pt x="211209" y="157041"/>
                  </a:lnTo>
                  <a:lnTo>
                    <a:pt x="189797" y="154804"/>
                  </a:lnTo>
                  <a:lnTo>
                    <a:pt x="169752" y="158879"/>
                  </a:lnTo>
                  <a:lnTo>
                    <a:pt x="145313" y="174327"/>
                  </a:lnTo>
                  <a:lnTo>
                    <a:pt x="124424" y="194892"/>
                  </a:lnTo>
                  <a:lnTo>
                    <a:pt x="102447" y="242864"/>
                  </a:lnTo>
                  <a:lnTo>
                    <a:pt x="102624" y="279540"/>
                  </a:lnTo>
                  <a:lnTo>
                    <a:pt x="115675" y="314454"/>
                  </a:lnTo>
                  <a:lnTo>
                    <a:pt x="154714" y="364249"/>
                  </a:lnTo>
                  <a:lnTo>
                    <a:pt x="197885" y="388533"/>
                  </a:lnTo>
                  <a:lnTo>
                    <a:pt x="221098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9025" y="652792"/>
              <a:ext cx="1126551" cy="31561"/>
            </a:xfrm>
            <a:custGeom>
              <a:avLst/>
              <a:gdLst/>
              <a:ahLst/>
              <a:cxnLst/>
              <a:rect l="0" t="0" r="0" b="0"/>
              <a:pathLst>
                <a:path w="1126551" h="31561">
                  <a:moveTo>
                    <a:pt x="1126550" y="31560"/>
                  </a:moveTo>
                  <a:lnTo>
                    <a:pt x="1092928" y="17089"/>
                  </a:lnTo>
                  <a:lnTo>
                    <a:pt x="1041226" y="11804"/>
                  </a:lnTo>
                  <a:lnTo>
                    <a:pt x="980364" y="10760"/>
                  </a:lnTo>
                  <a:lnTo>
                    <a:pt x="926488" y="3318"/>
                  </a:lnTo>
                  <a:lnTo>
                    <a:pt x="878799" y="965"/>
                  </a:lnTo>
                  <a:lnTo>
                    <a:pt x="828794" y="268"/>
                  </a:lnTo>
                  <a:lnTo>
                    <a:pt x="781482" y="61"/>
                  </a:lnTo>
                  <a:lnTo>
                    <a:pt x="724050" y="0"/>
                  </a:lnTo>
                  <a:lnTo>
                    <a:pt x="664919" y="1152"/>
                  </a:lnTo>
                  <a:lnTo>
                    <a:pt x="613214" y="7212"/>
                  </a:lnTo>
                  <a:lnTo>
                    <a:pt x="570457" y="9040"/>
                  </a:lnTo>
                  <a:lnTo>
                    <a:pt x="527278" y="9853"/>
                  </a:lnTo>
                  <a:lnTo>
                    <a:pt x="483520" y="10214"/>
                  </a:lnTo>
                  <a:lnTo>
                    <a:pt x="436777" y="10374"/>
                  </a:lnTo>
                  <a:lnTo>
                    <a:pt x="386779" y="16054"/>
                  </a:lnTo>
                  <a:lnTo>
                    <a:pt x="332970" y="19557"/>
                  </a:lnTo>
                  <a:lnTo>
                    <a:pt x="283752" y="20594"/>
                  </a:lnTo>
                  <a:lnTo>
                    <a:pt x="228354" y="20902"/>
                  </a:lnTo>
                  <a:lnTo>
                    <a:pt x="167487" y="26582"/>
                  </a:lnTo>
                  <a:lnTo>
                    <a:pt x="110587" y="30085"/>
                  </a:lnTo>
                  <a:lnTo>
                    <a:pt x="48534" y="31269"/>
                  </a:lnTo>
                  <a:lnTo>
                    <a:pt x="0" y="315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74031" y="431668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126756" y="126341"/>
            <a:ext cx="2200564" cy="726468"/>
            <a:chOff x="2126756" y="126341"/>
            <a:chExt cx="2200564" cy="726468"/>
          </a:xfrm>
        </p:grpSpPr>
        <p:sp>
          <p:nvSpPr>
            <p:cNvPr id="10" name="Freeform 9"/>
            <p:cNvSpPr/>
            <p:nvPr/>
          </p:nvSpPr>
          <p:spPr>
            <a:xfrm>
              <a:off x="2421682" y="200041"/>
              <a:ext cx="10401" cy="452726"/>
            </a:xfrm>
            <a:custGeom>
              <a:avLst/>
              <a:gdLst/>
              <a:ahLst/>
              <a:cxnLst/>
              <a:rect l="0" t="0" r="0" b="0"/>
              <a:pathLst>
                <a:path w="10401" h="452726">
                  <a:moveTo>
                    <a:pt x="10400" y="0"/>
                  </a:moveTo>
                  <a:lnTo>
                    <a:pt x="2067" y="52050"/>
                  </a:lnTo>
                  <a:lnTo>
                    <a:pt x="522" y="108229"/>
                  </a:lnTo>
                  <a:lnTo>
                    <a:pt x="161" y="149877"/>
                  </a:lnTo>
                  <a:lnTo>
                    <a:pt x="0" y="195684"/>
                  </a:lnTo>
                  <a:lnTo>
                    <a:pt x="3049" y="240219"/>
                  </a:lnTo>
                  <a:lnTo>
                    <a:pt x="8222" y="301633"/>
                  </a:lnTo>
                  <a:lnTo>
                    <a:pt x="9755" y="356875"/>
                  </a:lnTo>
                  <a:lnTo>
                    <a:pt x="10209" y="407168"/>
                  </a:lnTo>
                  <a:lnTo>
                    <a:pt x="10400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26756" y="126341"/>
              <a:ext cx="558011" cy="94758"/>
            </a:xfrm>
            <a:custGeom>
              <a:avLst/>
              <a:gdLst/>
              <a:ahLst/>
              <a:cxnLst/>
              <a:rect l="0" t="0" r="0" b="0"/>
              <a:pathLst>
                <a:path w="558011" h="94758">
                  <a:moveTo>
                    <a:pt x="558010" y="0"/>
                  </a:moveTo>
                  <a:lnTo>
                    <a:pt x="503866" y="11453"/>
                  </a:lnTo>
                  <a:lnTo>
                    <a:pt x="443330" y="24750"/>
                  </a:lnTo>
                  <a:lnTo>
                    <a:pt x="386771" y="35150"/>
                  </a:lnTo>
                  <a:lnTo>
                    <a:pt x="325559" y="45640"/>
                  </a:lnTo>
                  <a:lnTo>
                    <a:pt x="268557" y="50568"/>
                  </a:lnTo>
                  <a:lnTo>
                    <a:pt x="210196" y="60639"/>
                  </a:lnTo>
                  <a:lnTo>
                    <a:pt x="155867" y="69310"/>
                  </a:lnTo>
                  <a:lnTo>
                    <a:pt x="103375" y="73569"/>
                  </a:lnTo>
                  <a:lnTo>
                    <a:pt x="43123" y="84896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20773" y="431668"/>
              <a:ext cx="319444" cy="177217"/>
            </a:xfrm>
            <a:custGeom>
              <a:avLst/>
              <a:gdLst/>
              <a:ahLst/>
              <a:cxnLst/>
              <a:rect l="0" t="0" r="0" b="0"/>
              <a:pathLst>
                <a:path w="319444" h="177217">
                  <a:moveTo>
                    <a:pt x="6066" y="0"/>
                  </a:moveTo>
                  <a:lnTo>
                    <a:pt x="0" y="33622"/>
                  </a:lnTo>
                  <a:lnTo>
                    <a:pt x="10625" y="93407"/>
                  </a:lnTo>
                  <a:lnTo>
                    <a:pt x="22047" y="155554"/>
                  </a:lnTo>
                  <a:lnTo>
                    <a:pt x="27249" y="166874"/>
                  </a:lnTo>
                  <a:lnTo>
                    <a:pt x="34226" y="173250"/>
                  </a:lnTo>
                  <a:lnTo>
                    <a:pt x="42387" y="176332"/>
                  </a:lnTo>
                  <a:lnTo>
                    <a:pt x="51337" y="177216"/>
                  </a:lnTo>
                  <a:lnTo>
                    <a:pt x="67520" y="171959"/>
                  </a:lnTo>
                  <a:lnTo>
                    <a:pt x="75112" y="167282"/>
                  </a:lnTo>
                  <a:lnTo>
                    <a:pt x="118269" y="105721"/>
                  </a:lnTo>
                  <a:lnTo>
                    <a:pt x="125322" y="100896"/>
                  </a:lnTo>
                  <a:lnTo>
                    <a:pt x="132363" y="100019"/>
                  </a:lnTo>
                  <a:lnTo>
                    <a:pt x="146426" y="105284"/>
                  </a:lnTo>
                  <a:lnTo>
                    <a:pt x="167497" y="122572"/>
                  </a:lnTo>
                  <a:lnTo>
                    <a:pt x="208186" y="163757"/>
                  </a:lnTo>
                  <a:lnTo>
                    <a:pt x="231208" y="169097"/>
                  </a:lnTo>
                  <a:lnTo>
                    <a:pt x="255868" y="166401"/>
                  </a:lnTo>
                  <a:lnTo>
                    <a:pt x="278526" y="157404"/>
                  </a:lnTo>
                  <a:lnTo>
                    <a:pt x="294055" y="139367"/>
                  </a:lnTo>
                  <a:lnTo>
                    <a:pt x="313557" y="95250"/>
                  </a:lnTo>
                  <a:lnTo>
                    <a:pt x="319443" y="57728"/>
                  </a:lnTo>
                  <a:lnTo>
                    <a:pt x="31139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71167" y="442196"/>
              <a:ext cx="196240" cy="188458"/>
            </a:xfrm>
            <a:custGeom>
              <a:avLst/>
              <a:gdLst/>
              <a:ahLst/>
              <a:cxnLst/>
              <a:rect l="0" t="0" r="0" b="0"/>
              <a:pathLst>
                <a:path w="196240" h="188458">
                  <a:moveTo>
                    <a:pt x="118926" y="31586"/>
                  </a:moveTo>
                  <a:lnTo>
                    <a:pt x="102158" y="25997"/>
                  </a:lnTo>
                  <a:lnTo>
                    <a:pt x="84568" y="26372"/>
                  </a:lnTo>
                  <a:lnTo>
                    <a:pt x="65051" y="31608"/>
                  </a:lnTo>
                  <a:lnTo>
                    <a:pt x="44679" y="41734"/>
                  </a:lnTo>
                  <a:lnTo>
                    <a:pt x="19068" y="66178"/>
                  </a:lnTo>
                  <a:lnTo>
                    <a:pt x="2251" y="95648"/>
                  </a:lnTo>
                  <a:lnTo>
                    <a:pt x="0" y="116210"/>
                  </a:lnTo>
                  <a:lnTo>
                    <a:pt x="4069" y="137047"/>
                  </a:lnTo>
                  <a:lnTo>
                    <a:pt x="13676" y="158006"/>
                  </a:lnTo>
                  <a:lnTo>
                    <a:pt x="37828" y="183947"/>
                  </a:lnTo>
                  <a:lnTo>
                    <a:pt x="48483" y="188142"/>
                  </a:lnTo>
                  <a:lnTo>
                    <a:pt x="87005" y="188457"/>
                  </a:lnTo>
                  <a:lnTo>
                    <a:pt x="132605" y="179972"/>
                  </a:lnTo>
                  <a:lnTo>
                    <a:pt x="157761" y="169285"/>
                  </a:lnTo>
                  <a:lnTo>
                    <a:pt x="174401" y="153617"/>
                  </a:lnTo>
                  <a:lnTo>
                    <a:pt x="194615" y="114962"/>
                  </a:lnTo>
                  <a:lnTo>
                    <a:pt x="196239" y="91259"/>
                  </a:lnTo>
                  <a:lnTo>
                    <a:pt x="187750" y="43503"/>
                  </a:lnTo>
                  <a:lnTo>
                    <a:pt x="182356" y="34851"/>
                  </a:lnTo>
                  <a:lnTo>
                    <a:pt x="167004" y="22119"/>
                  </a:lnTo>
                  <a:lnTo>
                    <a:pt x="124564" y="3722"/>
                  </a:lnTo>
                  <a:lnTo>
                    <a:pt x="10839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67027" y="431668"/>
              <a:ext cx="144248" cy="200851"/>
            </a:xfrm>
            <a:custGeom>
              <a:avLst/>
              <a:gdLst/>
              <a:ahLst/>
              <a:cxnLst/>
              <a:rect l="0" t="0" r="0" b="0"/>
              <a:pathLst>
                <a:path w="144248" h="200851">
                  <a:moveTo>
                    <a:pt x="7377" y="52642"/>
                  </a:moveTo>
                  <a:lnTo>
                    <a:pt x="10496" y="101573"/>
                  </a:lnTo>
                  <a:lnTo>
                    <a:pt x="22031" y="160704"/>
                  </a:lnTo>
                  <a:lnTo>
                    <a:pt x="32126" y="197744"/>
                  </a:lnTo>
                  <a:lnTo>
                    <a:pt x="32065" y="200850"/>
                  </a:lnTo>
                  <a:lnTo>
                    <a:pt x="25758" y="191822"/>
                  </a:lnTo>
                  <a:lnTo>
                    <a:pt x="7487" y="137983"/>
                  </a:lnTo>
                  <a:lnTo>
                    <a:pt x="0" y="102495"/>
                  </a:lnTo>
                  <a:lnTo>
                    <a:pt x="589" y="77139"/>
                  </a:lnTo>
                  <a:lnTo>
                    <a:pt x="8649" y="54171"/>
                  </a:lnTo>
                  <a:lnTo>
                    <a:pt x="26270" y="35384"/>
                  </a:lnTo>
                  <a:lnTo>
                    <a:pt x="62498" y="14774"/>
                  </a:lnTo>
                  <a:lnTo>
                    <a:pt x="102868" y="4377"/>
                  </a:lnTo>
                  <a:lnTo>
                    <a:pt x="14424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69202" y="589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54703" y="457664"/>
              <a:ext cx="198728" cy="216160"/>
            </a:xfrm>
            <a:custGeom>
              <a:avLst/>
              <a:gdLst/>
              <a:ahLst/>
              <a:cxnLst/>
              <a:rect l="0" t="0" r="0" b="0"/>
              <a:pathLst>
                <a:path w="198728" h="216160">
                  <a:moveTo>
                    <a:pt x="103970" y="5589"/>
                  </a:moveTo>
                  <a:lnTo>
                    <a:pt x="87203" y="0"/>
                  </a:lnTo>
                  <a:lnTo>
                    <a:pt x="54419" y="2114"/>
                  </a:lnTo>
                  <a:lnTo>
                    <a:pt x="34764" y="10284"/>
                  </a:lnTo>
                  <a:lnTo>
                    <a:pt x="26247" y="15738"/>
                  </a:lnTo>
                  <a:lnTo>
                    <a:pt x="13664" y="31157"/>
                  </a:lnTo>
                  <a:lnTo>
                    <a:pt x="5343" y="50878"/>
                  </a:lnTo>
                  <a:lnTo>
                    <a:pt x="0" y="101666"/>
                  </a:lnTo>
                  <a:lnTo>
                    <a:pt x="4534" y="156759"/>
                  </a:lnTo>
                  <a:lnTo>
                    <a:pt x="16493" y="181570"/>
                  </a:lnTo>
                  <a:lnTo>
                    <a:pt x="24595" y="193100"/>
                  </a:lnTo>
                  <a:lnTo>
                    <a:pt x="34676" y="200786"/>
                  </a:lnTo>
                  <a:lnTo>
                    <a:pt x="58355" y="209327"/>
                  </a:lnTo>
                  <a:lnTo>
                    <a:pt x="68880" y="208095"/>
                  </a:lnTo>
                  <a:lnTo>
                    <a:pt x="86815" y="197367"/>
                  </a:lnTo>
                  <a:lnTo>
                    <a:pt x="110066" y="166008"/>
                  </a:lnTo>
                  <a:lnTo>
                    <a:pt x="126183" y="127080"/>
                  </a:lnTo>
                  <a:lnTo>
                    <a:pt x="128271" y="102869"/>
                  </a:lnTo>
                  <a:lnTo>
                    <a:pt x="127638" y="87429"/>
                  </a:lnTo>
                  <a:lnTo>
                    <a:pt x="129108" y="88225"/>
                  </a:lnTo>
                  <a:lnTo>
                    <a:pt x="131257" y="92266"/>
                  </a:lnTo>
                  <a:lnTo>
                    <a:pt x="141229" y="141974"/>
                  </a:lnTo>
                  <a:lnTo>
                    <a:pt x="164752" y="184478"/>
                  </a:lnTo>
                  <a:lnTo>
                    <a:pt x="198727" y="2161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95544" y="515896"/>
              <a:ext cx="63172" cy="115814"/>
            </a:xfrm>
            <a:custGeom>
              <a:avLst/>
              <a:gdLst/>
              <a:ahLst/>
              <a:cxnLst/>
              <a:rect l="0" t="0" r="0" b="0"/>
              <a:pathLst>
                <a:path w="63172" h="115814">
                  <a:moveTo>
                    <a:pt x="0" y="0"/>
                  </a:moveTo>
                  <a:lnTo>
                    <a:pt x="14572" y="51025"/>
                  </a:lnTo>
                  <a:lnTo>
                    <a:pt x="44986" y="101562"/>
                  </a:lnTo>
                  <a:lnTo>
                    <a:pt x="63171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95544" y="494839"/>
              <a:ext cx="157928" cy="357970"/>
            </a:xfrm>
            <a:custGeom>
              <a:avLst/>
              <a:gdLst/>
              <a:ahLst/>
              <a:cxnLst/>
              <a:rect l="0" t="0" r="0" b="0"/>
              <a:pathLst>
                <a:path w="157928" h="357970">
                  <a:moveTo>
                    <a:pt x="157927" y="0"/>
                  </a:moveTo>
                  <a:lnTo>
                    <a:pt x="141116" y="19151"/>
                  </a:lnTo>
                  <a:lnTo>
                    <a:pt x="108429" y="78806"/>
                  </a:lnTo>
                  <a:lnTo>
                    <a:pt x="81816" y="134846"/>
                  </a:lnTo>
                  <a:lnTo>
                    <a:pt x="66876" y="183974"/>
                  </a:lnTo>
                  <a:lnTo>
                    <a:pt x="48151" y="234405"/>
                  </a:lnTo>
                  <a:lnTo>
                    <a:pt x="23982" y="290841"/>
                  </a:lnTo>
                  <a:lnTo>
                    <a:pt x="3376" y="34826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26570" y="442196"/>
              <a:ext cx="200750" cy="242157"/>
            </a:xfrm>
            <a:custGeom>
              <a:avLst/>
              <a:gdLst/>
              <a:ahLst/>
              <a:cxnLst/>
              <a:rect l="0" t="0" r="0" b="0"/>
              <a:pathLst>
                <a:path w="200750" h="242157">
                  <a:moveTo>
                    <a:pt x="137471" y="0"/>
                  </a:moveTo>
                  <a:lnTo>
                    <a:pt x="94780" y="3120"/>
                  </a:lnTo>
                  <a:lnTo>
                    <a:pt x="43809" y="19129"/>
                  </a:lnTo>
                  <a:lnTo>
                    <a:pt x="4716" y="49804"/>
                  </a:lnTo>
                  <a:lnTo>
                    <a:pt x="1005" y="57769"/>
                  </a:lnTo>
                  <a:lnTo>
                    <a:pt x="0" y="75978"/>
                  </a:lnTo>
                  <a:lnTo>
                    <a:pt x="3710" y="83408"/>
                  </a:lnTo>
                  <a:lnTo>
                    <a:pt x="17191" y="94782"/>
                  </a:lnTo>
                  <a:lnTo>
                    <a:pt x="55689" y="102173"/>
                  </a:lnTo>
                  <a:lnTo>
                    <a:pt x="111525" y="105840"/>
                  </a:lnTo>
                  <a:lnTo>
                    <a:pt x="168413" y="119859"/>
                  </a:lnTo>
                  <a:lnTo>
                    <a:pt x="186708" y="132819"/>
                  </a:lnTo>
                  <a:lnTo>
                    <a:pt x="194862" y="141189"/>
                  </a:lnTo>
                  <a:lnTo>
                    <a:pt x="199129" y="150278"/>
                  </a:lnTo>
                  <a:lnTo>
                    <a:pt x="200749" y="169736"/>
                  </a:lnTo>
                  <a:lnTo>
                    <a:pt x="194451" y="186962"/>
                  </a:lnTo>
                  <a:lnTo>
                    <a:pt x="189496" y="194832"/>
                  </a:lnTo>
                  <a:lnTo>
                    <a:pt x="160165" y="217085"/>
                  </a:lnTo>
                  <a:lnTo>
                    <a:pt x="127427" y="232908"/>
                  </a:lnTo>
                  <a:lnTo>
                    <a:pt x="71623" y="240329"/>
                  </a:lnTo>
                  <a:lnTo>
                    <a:pt x="32186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727295" y="115813"/>
            <a:ext cx="4767557" cy="536954"/>
            <a:chOff x="4727295" y="115813"/>
            <a:chExt cx="4767557" cy="536954"/>
          </a:xfrm>
        </p:grpSpPr>
        <p:sp>
          <p:nvSpPr>
            <p:cNvPr id="21" name="Freeform 20"/>
            <p:cNvSpPr/>
            <p:nvPr/>
          </p:nvSpPr>
          <p:spPr>
            <a:xfrm>
              <a:off x="4858099" y="178984"/>
              <a:ext cx="37653" cy="473783"/>
            </a:xfrm>
            <a:custGeom>
              <a:avLst/>
              <a:gdLst/>
              <a:ahLst/>
              <a:cxnLst/>
              <a:rect l="0" t="0" r="0" b="0"/>
              <a:pathLst>
                <a:path w="37653" h="473783">
                  <a:moveTo>
                    <a:pt x="6066" y="0"/>
                  </a:moveTo>
                  <a:lnTo>
                    <a:pt x="0" y="33622"/>
                  </a:lnTo>
                  <a:lnTo>
                    <a:pt x="7641" y="91563"/>
                  </a:lnTo>
                  <a:lnTo>
                    <a:pt x="13942" y="143333"/>
                  </a:lnTo>
                  <a:lnTo>
                    <a:pt x="18928" y="194547"/>
                  </a:lnTo>
                  <a:lnTo>
                    <a:pt x="24695" y="247936"/>
                  </a:lnTo>
                  <a:lnTo>
                    <a:pt x="32233" y="302309"/>
                  </a:lnTo>
                  <a:lnTo>
                    <a:pt x="36582" y="363655"/>
                  </a:lnTo>
                  <a:lnTo>
                    <a:pt x="37335" y="413596"/>
                  </a:lnTo>
                  <a:lnTo>
                    <a:pt x="37652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27295" y="379025"/>
              <a:ext cx="294799" cy="10530"/>
            </a:xfrm>
            <a:custGeom>
              <a:avLst/>
              <a:gdLst/>
              <a:ahLst/>
              <a:cxnLst/>
              <a:rect l="0" t="0" r="0" b="0"/>
              <a:pathLst>
                <a:path w="294799" h="10530">
                  <a:moveTo>
                    <a:pt x="294798" y="10529"/>
                  </a:moveTo>
                  <a:lnTo>
                    <a:pt x="240654" y="10529"/>
                  </a:lnTo>
                  <a:lnTo>
                    <a:pt x="180117" y="4940"/>
                  </a:lnTo>
                  <a:lnTo>
                    <a:pt x="120240" y="976"/>
                  </a:lnTo>
                  <a:lnTo>
                    <a:pt x="63352" y="3313"/>
                  </a:lnTo>
                  <a:lnTo>
                    <a:pt x="37515" y="61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32621" y="115813"/>
              <a:ext cx="248349" cy="473783"/>
            </a:xfrm>
            <a:custGeom>
              <a:avLst/>
              <a:gdLst/>
              <a:ahLst/>
              <a:cxnLst/>
              <a:rect l="0" t="0" r="0" b="0"/>
              <a:pathLst>
                <a:path w="248349" h="473783">
                  <a:moveTo>
                    <a:pt x="0" y="0"/>
                  </a:moveTo>
                  <a:lnTo>
                    <a:pt x="7236" y="27556"/>
                  </a:lnTo>
                  <a:lnTo>
                    <a:pt x="12998" y="80659"/>
                  </a:lnTo>
                  <a:lnTo>
                    <a:pt x="27232" y="139910"/>
                  </a:lnTo>
                  <a:lnTo>
                    <a:pt x="31466" y="190024"/>
                  </a:lnTo>
                  <a:lnTo>
                    <a:pt x="39664" y="243296"/>
                  </a:lnTo>
                  <a:lnTo>
                    <a:pt x="47220" y="292944"/>
                  </a:lnTo>
                  <a:lnTo>
                    <a:pt x="51036" y="342602"/>
                  </a:lnTo>
                  <a:lnTo>
                    <a:pt x="52325" y="405453"/>
                  </a:lnTo>
                  <a:lnTo>
                    <a:pt x="52549" y="438199"/>
                  </a:lnTo>
                  <a:lnTo>
                    <a:pt x="53804" y="380182"/>
                  </a:lnTo>
                  <a:lnTo>
                    <a:pt x="62216" y="340894"/>
                  </a:lnTo>
                  <a:lnTo>
                    <a:pt x="86457" y="284794"/>
                  </a:lnTo>
                  <a:lnTo>
                    <a:pt x="103476" y="258428"/>
                  </a:lnTo>
                  <a:lnTo>
                    <a:pt x="111098" y="254174"/>
                  </a:lnTo>
                  <a:lnTo>
                    <a:pt x="128926" y="252566"/>
                  </a:lnTo>
                  <a:lnTo>
                    <a:pt x="148548" y="261990"/>
                  </a:lnTo>
                  <a:lnTo>
                    <a:pt x="179325" y="290146"/>
                  </a:lnTo>
                  <a:lnTo>
                    <a:pt x="215577" y="341582"/>
                  </a:lnTo>
                  <a:lnTo>
                    <a:pt x="242928" y="389567"/>
                  </a:lnTo>
                  <a:lnTo>
                    <a:pt x="248348" y="415686"/>
                  </a:lnTo>
                  <a:lnTo>
                    <a:pt x="242156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51793" y="399152"/>
              <a:ext cx="270425" cy="212853"/>
            </a:xfrm>
            <a:custGeom>
              <a:avLst/>
              <a:gdLst/>
              <a:ahLst/>
              <a:cxnLst/>
              <a:rect l="0" t="0" r="0" b="0"/>
              <a:pathLst>
                <a:path w="270425" h="212853">
                  <a:moveTo>
                    <a:pt x="91440" y="85158"/>
                  </a:moveTo>
                  <a:lnTo>
                    <a:pt x="120748" y="50261"/>
                  </a:lnTo>
                  <a:lnTo>
                    <a:pt x="122677" y="40836"/>
                  </a:lnTo>
                  <a:lnTo>
                    <a:pt x="118581" y="21006"/>
                  </a:lnTo>
                  <a:lnTo>
                    <a:pt x="111874" y="13144"/>
                  </a:lnTo>
                  <a:lnTo>
                    <a:pt x="91943" y="1290"/>
                  </a:lnTo>
                  <a:lnTo>
                    <a:pt x="81247" y="0"/>
                  </a:lnTo>
                  <a:lnTo>
                    <a:pt x="60004" y="4806"/>
                  </a:lnTo>
                  <a:lnTo>
                    <a:pt x="28313" y="26255"/>
                  </a:lnTo>
                  <a:lnTo>
                    <a:pt x="7875" y="54837"/>
                  </a:lnTo>
                  <a:lnTo>
                    <a:pt x="0" y="91122"/>
                  </a:lnTo>
                  <a:lnTo>
                    <a:pt x="3255" y="137098"/>
                  </a:lnTo>
                  <a:lnTo>
                    <a:pt x="17218" y="182176"/>
                  </a:lnTo>
                  <a:lnTo>
                    <a:pt x="32716" y="201587"/>
                  </a:lnTo>
                  <a:lnTo>
                    <a:pt x="41762" y="208401"/>
                  </a:lnTo>
                  <a:lnTo>
                    <a:pt x="64292" y="212852"/>
                  </a:lnTo>
                  <a:lnTo>
                    <a:pt x="87563" y="209762"/>
                  </a:lnTo>
                  <a:lnTo>
                    <a:pt x="105704" y="200589"/>
                  </a:lnTo>
                  <a:lnTo>
                    <a:pt x="129072" y="176682"/>
                  </a:lnTo>
                  <a:lnTo>
                    <a:pt x="145224" y="147371"/>
                  </a:lnTo>
                  <a:lnTo>
                    <a:pt x="157419" y="105282"/>
                  </a:lnTo>
                  <a:lnTo>
                    <a:pt x="161162" y="99744"/>
                  </a:lnTo>
                  <a:lnTo>
                    <a:pt x="164828" y="100731"/>
                  </a:lnTo>
                  <a:lnTo>
                    <a:pt x="209931" y="159769"/>
                  </a:lnTo>
                  <a:lnTo>
                    <a:pt x="241491" y="197642"/>
                  </a:lnTo>
                  <a:lnTo>
                    <a:pt x="270424" y="2115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89851" y="168455"/>
              <a:ext cx="6067" cy="452727"/>
            </a:xfrm>
            <a:custGeom>
              <a:avLst/>
              <a:gdLst/>
              <a:ahLst/>
              <a:cxnLst/>
              <a:rect l="0" t="0" r="0" b="0"/>
              <a:pathLst>
                <a:path w="6067" h="452727">
                  <a:moveTo>
                    <a:pt x="6066" y="0"/>
                  </a:moveTo>
                  <a:lnTo>
                    <a:pt x="0" y="34792"/>
                  </a:lnTo>
                  <a:lnTo>
                    <a:pt x="3749" y="82579"/>
                  </a:lnTo>
                  <a:lnTo>
                    <a:pt x="5036" y="124829"/>
                  </a:lnTo>
                  <a:lnTo>
                    <a:pt x="5608" y="170904"/>
                  </a:lnTo>
                  <a:lnTo>
                    <a:pt x="5862" y="218677"/>
                  </a:lnTo>
                  <a:lnTo>
                    <a:pt x="5976" y="267206"/>
                  </a:lnTo>
                  <a:lnTo>
                    <a:pt x="6026" y="312951"/>
                  </a:lnTo>
                  <a:lnTo>
                    <a:pt x="6054" y="375046"/>
                  </a:lnTo>
                  <a:lnTo>
                    <a:pt x="6063" y="421131"/>
                  </a:lnTo>
                  <a:lnTo>
                    <a:pt x="6066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37989" y="326383"/>
              <a:ext cx="284271" cy="31586"/>
            </a:xfrm>
            <a:custGeom>
              <a:avLst/>
              <a:gdLst/>
              <a:ahLst/>
              <a:cxnLst/>
              <a:rect l="0" t="0" r="0" b="0"/>
              <a:pathLst>
                <a:path w="284271" h="31586">
                  <a:moveTo>
                    <a:pt x="284270" y="0"/>
                  </a:moveTo>
                  <a:lnTo>
                    <a:pt x="225653" y="9065"/>
                  </a:lnTo>
                  <a:lnTo>
                    <a:pt x="179684" y="15684"/>
                  </a:lnTo>
                  <a:lnTo>
                    <a:pt x="123430" y="25054"/>
                  </a:lnTo>
                  <a:lnTo>
                    <a:pt x="67898" y="29650"/>
                  </a:lnTo>
                  <a:lnTo>
                    <a:pt x="38366" y="3072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195695" y="168455"/>
              <a:ext cx="181567" cy="400084"/>
            </a:xfrm>
            <a:custGeom>
              <a:avLst/>
              <a:gdLst/>
              <a:ahLst/>
              <a:cxnLst/>
              <a:rect l="0" t="0" r="0" b="0"/>
              <a:pathLst>
                <a:path w="181567" h="400084">
                  <a:moveTo>
                    <a:pt x="5590" y="0"/>
                  </a:moveTo>
                  <a:lnTo>
                    <a:pt x="0" y="16768"/>
                  </a:lnTo>
                  <a:lnTo>
                    <a:pt x="4442" y="64620"/>
                  </a:lnTo>
                  <a:lnTo>
                    <a:pt x="12139" y="119363"/>
                  </a:lnTo>
                  <a:lnTo>
                    <a:pt x="16109" y="176527"/>
                  </a:lnTo>
                  <a:lnTo>
                    <a:pt x="24218" y="238421"/>
                  </a:lnTo>
                  <a:lnTo>
                    <a:pt x="25927" y="290572"/>
                  </a:lnTo>
                  <a:lnTo>
                    <a:pt x="32094" y="350116"/>
                  </a:lnTo>
                  <a:lnTo>
                    <a:pt x="30080" y="387228"/>
                  </a:lnTo>
                  <a:lnTo>
                    <a:pt x="26596" y="391513"/>
                  </a:lnTo>
                  <a:lnTo>
                    <a:pt x="21934" y="390860"/>
                  </a:lnTo>
                  <a:lnTo>
                    <a:pt x="16485" y="386916"/>
                  </a:lnTo>
                  <a:lnTo>
                    <a:pt x="10432" y="370055"/>
                  </a:lnTo>
                  <a:lnTo>
                    <a:pt x="7397" y="308825"/>
                  </a:lnTo>
                  <a:lnTo>
                    <a:pt x="20328" y="253145"/>
                  </a:lnTo>
                  <a:lnTo>
                    <a:pt x="25943" y="244803"/>
                  </a:lnTo>
                  <a:lnTo>
                    <a:pt x="41542" y="232414"/>
                  </a:lnTo>
                  <a:lnTo>
                    <a:pt x="63293" y="229247"/>
                  </a:lnTo>
                  <a:lnTo>
                    <a:pt x="87387" y="232909"/>
                  </a:lnTo>
                  <a:lnTo>
                    <a:pt x="109795" y="242336"/>
                  </a:lnTo>
                  <a:lnTo>
                    <a:pt x="136551" y="266386"/>
                  </a:lnTo>
                  <a:lnTo>
                    <a:pt x="170610" y="316273"/>
                  </a:lnTo>
                  <a:lnTo>
                    <a:pt x="178368" y="338268"/>
                  </a:lnTo>
                  <a:lnTo>
                    <a:pt x="181566" y="373449"/>
                  </a:lnTo>
                  <a:lnTo>
                    <a:pt x="174046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50701" y="374188"/>
              <a:ext cx="224367" cy="225937"/>
            </a:xfrm>
            <a:custGeom>
              <a:avLst/>
              <a:gdLst/>
              <a:ahLst/>
              <a:cxnLst/>
              <a:rect l="0" t="0" r="0" b="0"/>
              <a:pathLst>
                <a:path w="224367" h="225937">
                  <a:moveTo>
                    <a:pt x="150667" y="57480"/>
                  </a:moveTo>
                  <a:lnTo>
                    <a:pt x="130423" y="13517"/>
                  </a:lnTo>
                  <a:lnTo>
                    <a:pt x="121963" y="7114"/>
                  </a:lnTo>
                  <a:lnTo>
                    <a:pt x="100085" y="0"/>
                  </a:lnTo>
                  <a:lnTo>
                    <a:pt x="77883" y="3078"/>
                  </a:lnTo>
                  <a:lnTo>
                    <a:pt x="57487" y="13414"/>
                  </a:lnTo>
                  <a:lnTo>
                    <a:pt x="40623" y="29706"/>
                  </a:lnTo>
                  <a:lnTo>
                    <a:pt x="19139" y="68761"/>
                  </a:lnTo>
                  <a:lnTo>
                    <a:pt x="0" y="120750"/>
                  </a:lnTo>
                  <a:lnTo>
                    <a:pt x="480" y="157855"/>
                  </a:lnTo>
                  <a:lnTo>
                    <a:pt x="8267" y="178520"/>
                  </a:lnTo>
                  <a:lnTo>
                    <a:pt x="13620" y="187306"/>
                  </a:lnTo>
                  <a:lnTo>
                    <a:pt x="28926" y="200188"/>
                  </a:lnTo>
                  <a:lnTo>
                    <a:pt x="37920" y="205261"/>
                  </a:lnTo>
                  <a:lnTo>
                    <a:pt x="57273" y="207778"/>
                  </a:lnTo>
                  <a:lnTo>
                    <a:pt x="67347" y="206812"/>
                  </a:lnTo>
                  <a:lnTo>
                    <a:pt x="84779" y="196379"/>
                  </a:lnTo>
                  <a:lnTo>
                    <a:pt x="115036" y="161086"/>
                  </a:lnTo>
                  <a:lnTo>
                    <a:pt x="130880" y="125093"/>
                  </a:lnTo>
                  <a:lnTo>
                    <a:pt x="132904" y="98448"/>
                  </a:lnTo>
                  <a:lnTo>
                    <a:pt x="131074" y="80367"/>
                  </a:lnTo>
                  <a:lnTo>
                    <a:pt x="130261" y="87929"/>
                  </a:lnTo>
                  <a:lnTo>
                    <a:pt x="135392" y="112905"/>
                  </a:lnTo>
                  <a:lnTo>
                    <a:pt x="169029" y="173538"/>
                  </a:lnTo>
                  <a:lnTo>
                    <a:pt x="196452" y="205880"/>
                  </a:lnTo>
                  <a:lnTo>
                    <a:pt x="224366" y="2259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706653" y="368497"/>
              <a:ext cx="147400" cy="232278"/>
            </a:xfrm>
            <a:custGeom>
              <a:avLst/>
              <a:gdLst/>
              <a:ahLst/>
              <a:cxnLst/>
              <a:rect l="0" t="0" r="0" b="0"/>
              <a:pathLst>
                <a:path w="147400" h="232278">
                  <a:moveTo>
                    <a:pt x="0" y="52642"/>
                  </a:moveTo>
                  <a:lnTo>
                    <a:pt x="23719" y="111259"/>
                  </a:lnTo>
                  <a:lnTo>
                    <a:pt x="52908" y="164263"/>
                  </a:lnTo>
                  <a:lnTo>
                    <a:pt x="81909" y="214957"/>
                  </a:lnTo>
                  <a:lnTo>
                    <a:pt x="98405" y="227338"/>
                  </a:lnTo>
                  <a:lnTo>
                    <a:pt x="107717" y="232277"/>
                  </a:lnTo>
                  <a:lnTo>
                    <a:pt x="113926" y="230890"/>
                  </a:lnTo>
                  <a:lnTo>
                    <a:pt x="118064" y="225287"/>
                  </a:lnTo>
                  <a:lnTo>
                    <a:pt x="123889" y="195043"/>
                  </a:lnTo>
                  <a:lnTo>
                    <a:pt x="133255" y="136429"/>
                  </a:lnTo>
                  <a:lnTo>
                    <a:pt x="136157" y="83447"/>
                  </a:lnTo>
                  <a:lnTo>
                    <a:pt x="144011" y="2468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917222" y="383353"/>
              <a:ext cx="178986" cy="204965"/>
            </a:xfrm>
            <a:custGeom>
              <a:avLst/>
              <a:gdLst/>
              <a:ahLst/>
              <a:cxnLst/>
              <a:rect l="0" t="0" r="0" b="0"/>
              <a:pathLst>
                <a:path w="178986" h="204965">
                  <a:moveTo>
                    <a:pt x="0" y="69372"/>
                  </a:moveTo>
                  <a:lnTo>
                    <a:pt x="34898" y="98680"/>
                  </a:lnTo>
                  <a:lnTo>
                    <a:pt x="64153" y="113281"/>
                  </a:lnTo>
                  <a:lnTo>
                    <a:pt x="100638" y="119427"/>
                  </a:lnTo>
                  <a:lnTo>
                    <a:pt x="141083" y="115658"/>
                  </a:lnTo>
                  <a:lnTo>
                    <a:pt x="162530" y="103982"/>
                  </a:lnTo>
                  <a:lnTo>
                    <a:pt x="171525" y="95955"/>
                  </a:lnTo>
                  <a:lnTo>
                    <a:pt x="176351" y="87094"/>
                  </a:lnTo>
                  <a:lnTo>
                    <a:pt x="178594" y="67890"/>
                  </a:lnTo>
                  <a:lnTo>
                    <a:pt x="172572" y="47656"/>
                  </a:lnTo>
                  <a:lnTo>
                    <a:pt x="156028" y="19654"/>
                  </a:lnTo>
                  <a:lnTo>
                    <a:pt x="149642" y="11660"/>
                  </a:lnTo>
                  <a:lnTo>
                    <a:pt x="130069" y="2778"/>
                  </a:lnTo>
                  <a:lnTo>
                    <a:pt x="106942" y="0"/>
                  </a:lnTo>
                  <a:lnTo>
                    <a:pt x="84965" y="2665"/>
                  </a:lnTo>
                  <a:lnTo>
                    <a:pt x="66619" y="10869"/>
                  </a:lnTo>
                  <a:lnTo>
                    <a:pt x="35776" y="35199"/>
                  </a:lnTo>
                  <a:lnTo>
                    <a:pt x="19830" y="61196"/>
                  </a:lnTo>
                  <a:lnTo>
                    <a:pt x="7695" y="91126"/>
                  </a:lnTo>
                  <a:lnTo>
                    <a:pt x="6540" y="111796"/>
                  </a:lnTo>
                  <a:lnTo>
                    <a:pt x="15330" y="153661"/>
                  </a:lnTo>
                  <a:lnTo>
                    <a:pt x="30539" y="179614"/>
                  </a:lnTo>
                  <a:lnTo>
                    <a:pt x="46329" y="191678"/>
                  </a:lnTo>
                  <a:lnTo>
                    <a:pt x="66215" y="199769"/>
                  </a:lnTo>
                  <a:lnTo>
                    <a:pt x="117109" y="204964"/>
                  </a:lnTo>
                  <a:lnTo>
                    <a:pt x="142126" y="203334"/>
                  </a:lnTo>
                  <a:lnTo>
                    <a:pt x="178985" y="1851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435430" y="387444"/>
              <a:ext cx="260902" cy="212808"/>
            </a:xfrm>
            <a:custGeom>
              <a:avLst/>
              <a:gdLst/>
              <a:ahLst/>
              <a:cxnLst/>
              <a:rect l="0" t="0" r="0" b="0"/>
              <a:pathLst>
                <a:path w="260902" h="212808">
                  <a:moveTo>
                    <a:pt x="155616" y="75809"/>
                  </a:moveTo>
                  <a:lnTo>
                    <a:pt x="146042" y="51763"/>
                  </a:lnTo>
                  <a:lnTo>
                    <a:pt x="116213" y="16216"/>
                  </a:lnTo>
                  <a:lnTo>
                    <a:pt x="90129" y="700"/>
                  </a:lnTo>
                  <a:lnTo>
                    <a:pt x="80373" y="0"/>
                  </a:lnTo>
                  <a:lnTo>
                    <a:pt x="60174" y="5462"/>
                  </a:lnTo>
                  <a:lnTo>
                    <a:pt x="34661" y="21690"/>
                  </a:lnTo>
                  <a:lnTo>
                    <a:pt x="22700" y="37719"/>
                  </a:lnTo>
                  <a:lnTo>
                    <a:pt x="5489" y="76604"/>
                  </a:lnTo>
                  <a:lnTo>
                    <a:pt x="0" y="113220"/>
                  </a:lnTo>
                  <a:lnTo>
                    <a:pt x="6551" y="159108"/>
                  </a:lnTo>
                  <a:lnTo>
                    <a:pt x="16953" y="190178"/>
                  </a:lnTo>
                  <a:lnTo>
                    <a:pt x="28088" y="206968"/>
                  </a:lnTo>
                  <a:lnTo>
                    <a:pt x="36672" y="211212"/>
                  </a:lnTo>
                  <a:lnTo>
                    <a:pt x="58689" y="212807"/>
                  </a:lnTo>
                  <a:lnTo>
                    <a:pt x="77832" y="206497"/>
                  </a:lnTo>
                  <a:lnTo>
                    <a:pt x="86213" y="201539"/>
                  </a:lnTo>
                  <a:lnTo>
                    <a:pt x="109187" y="172204"/>
                  </a:lnTo>
                  <a:lnTo>
                    <a:pt x="133529" y="109806"/>
                  </a:lnTo>
                  <a:lnTo>
                    <a:pt x="137382" y="98474"/>
                  </a:lnTo>
                  <a:lnTo>
                    <a:pt x="142291" y="94428"/>
                  </a:lnTo>
                  <a:lnTo>
                    <a:pt x="147902" y="95241"/>
                  </a:lnTo>
                  <a:lnTo>
                    <a:pt x="153983" y="99292"/>
                  </a:lnTo>
                  <a:lnTo>
                    <a:pt x="163859" y="113152"/>
                  </a:lnTo>
                  <a:lnTo>
                    <a:pt x="179116" y="137567"/>
                  </a:lnTo>
                  <a:lnTo>
                    <a:pt x="194136" y="152390"/>
                  </a:lnTo>
                  <a:lnTo>
                    <a:pt x="226562" y="171550"/>
                  </a:lnTo>
                  <a:lnTo>
                    <a:pt x="260901" y="1810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951335" y="382147"/>
              <a:ext cx="155609" cy="198746"/>
            </a:xfrm>
            <a:custGeom>
              <a:avLst/>
              <a:gdLst/>
              <a:ahLst/>
              <a:cxnLst/>
              <a:rect l="0" t="0" r="0" b="0"/>
              <a:pathLst>
                <a:path w="155609" h="198746">
                  <a:moveTo>
                    <a:pt x="134551" y="17935"/>
                  </a:moveTo>
                  <a:lnTo>
                    <a:pt x="123372" y="6757"/>
                  </a:lnTo>
                  <a:lnTo>
                    <a:pt x="105406" y="1269"/>
                  </a:lnTo>
                  <a:lnTo>
                    <a:pt x="82993" y="0"/>
                  </a:lnTo>
                  <a:lnTo>
                    <a:pt x="61334" y="3335"/>
                  </a:lnTo>
                  <a:lnTo>
                    <a:pt x="43128" y="11836"/>
                  </a:lnTo>
                  <a:lnTo>
                    <a:pt x="34998" y="17379"/>
                  </a:lnTo>
                  <a:lnTo>
                    <a:pt x="22845" y="32896"/>
                  </a:lnTo>
                  <a:lnTo>
                    <a:pt x="5511" y="71453"/>
                  </a:lnTo>
                  <a:lnTo>
                    <a:pt x="0" y="108012"/>
                  </a:lnTo>
                  <a:lnTo>
                    <a:pt x="4951" y="131669"/>
                  </a:lnTo>
                  <a:lnTo>
                    <a:pt x="27192" y="175452"/>
                  </a:lnTo>
                  <a:lnTo>
                    <a:pt x="46672" y="190498"/>
                  </a:lnTo>
                  <a:lnTo>
                    <a:pt x="69757" y="198745"/>
                  </a:lnTo>
                  <a:lnTo>
                    <a:pt x="102485" y="196811"/>
                  </a:lnTo>
                  <a:lnTo>
                    <a:pt x="132069" y="188829"/>
                  </a:lnTo>
                  <a:lnTo>
                    <a:pt x="155608" y="1758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172815" y="400082"/>
              <a:ext cx="163428" cy="175563"/>
            </a:xfrm>
            <a:custGeom>
              <a:avLst/>
              <a:gdLst/>
              <a:ahLst/>
              <a:cxnLst/>
              <a:rect l="0" t="0" r="0" b="0"/>
              <a:pathLst>
                <a:path w="163428" h="175563">
                  <a:moveTo>
                    <a:pt x="81527" y="10529"/>
                  </a:moveTo>
                  <a:lnTo>
                    <a:pt x="57481" y="20104"/>
                  </a:lnTo>
                  <a:lnTo>
                    <a:pt x="21933" y="49932"/>
                  </a:lnTo>
                  <a:lnTo>
                    <a:pt x="6418" y="76016"/>
                  </a:lnTo>
                  <a:lnTo>
                    <a:pt x="0" y="111561"/>
                  </a:lnTo>
                  <a:lnTo>
                    <a:pt x="3689" y="146139"/>
                  </a:lnTo>
                  <a:lnTo>
                    <a:pt x="9747" y="154748"/>
                  </a:lnTo>
                  <a:lnTo>
                    <a:pt x="28958" y="167433"/>
                  </a:lnTo>
                  <a:lnTo>
                    <a:pt x="66081" y="175562"/>
                  </a:lnTo>
                  <a:lnTo>
                    <a:pt x="101127" y="172382"/>
                  </a:lnTo>
                  <a:lnTo>
                    <a:pt x="119874" y="163962"/>
                  </a:lnTo>
                  <a:lnTo>
                    <a:pt x="128148" y="158441"/>
                  </a:lnTo>
                  <a:lnTo>
                    <a:pt x="140462" y="142948"/>
                  </a:lnTo>
                  <a:lnTo>
                    <a:pt x="157899" y="104406"/>
                  </a:lnTo>
                  <a:lnTo>
                    <a:pt x="163427" y="62261"/>
                  </a:lnTo>
                  <a:lnTo>
                    <a:pt x="158481" y="35861"/>
                  </a:lnTo>
                  <a:lnTo>
                    <a:pt x="149654" y="15938"/>
                  </a:lnTo>
                  <a:lnTo>
                    <a:pt x="1341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412269" y="404680"/>
              <a:ext cx="315856" cy="165332"/>
            </a:xfrm>
            <a:custGeom>
              <a:avLst/>
              <a:gdLst/>
              <a:ahLst/>
              <a:cxnLst/>
              <a:rect l="0" t="0" r="0" b="0"/>
              <a:pathLst>
                <a:path w="315856" h="165332">
                  <a:moveTo>
                    <a:pt x="0" y="48045"/>
                  </a:moveTo>
                  <a:lnTo>
                    <a:pt x="19129" y="103090"/>
                  </a:lnTo>
                  <a:lnTo>
                    <a:pt x="44214" y="162557"/>
                  </a:lnTo>
                  <a:lnTo>
                    <a:pt x="47023" y="165331"/>
                  </a:lnTo>
                  <a:lnTo>
                    <a:pt x="48897" y="162500"/>
                  </a:lnTo>
                  <a:lnTo>
                    <a:pt x="50145" y="155934"/>
                  </a:lnTo>
                  <a:lnTo>
                    <a:pt x="35647" y="98720"/>
                  </a:lnTo>
                  <a:lnTo>
                    <a:pt x="32388" y="44147"/>
                  </a:lnTo>
                  <a:lnTo>
                    <a:pt x="35630" y="32578"/>
                  </a:lnTo>
                  <a:lnTo>
                    <a:pt x="48591" y="13485"/>
                  </a:lnTo>
                  <a:lnTo>
                    <a:pt x="56961" y="9797"/>
                  </a:lnTo>
                  <a:lnTo>
                    <a:pt x="66050" y="9678"/>
                  </a:lnTo>
                  <a:lnTo>
                    <a:pt x="84338" y="15785"/>
                  </a:lnTo>
                  <a:lnTo>
                    <a:pt x="136789" y="53281"/>
                  </a:lnTo>
                  <a:lnTo>
                    <a:pt x="152822" y="71429"/>
                  </a:lnTo>
                  <a:lnTo>
                    <a:pt x="158034" y="72993"/>
                  </a:lnTo>
                  <a:lnTo>
                    <a:pt x="161508" y="69356"/>
                  </a:lnTo>
                  <a:lnTo>
                    <a:pt x="177116" y="26805"/>
                  </a:lnTo>
                  <a:lnTo>
                    <a:pt x="188293" y="10919"/>
                  </a:lnTo>
                  <a:lnTo>
                    <a:pt x="207298" y="2299"/>
                  </a:lnTo>
                  <a:lnTo>
                    <a:pt x="218918" y="0"/>
                  </a:lnTo>
                  <a:lnTo>
                    <a:pt x="241186" y="3685"/>
                  </a:lnTo>
                  <a:lnTo>
                    <a:pt x="252038" y="7943"/>
                  </a:lnTo>
                  <a:lnTo>
                    <a:pt x="267215" y="22033"/>
                  </a:lnTo>
                  <a:lnTo>
                    <a:pt x="290429" y="69836"/>
                  </a:lnTo>
                  <a:lnTo>
                    <a:pt x="311100" y="129998"/>
                  </a:lnTo>
                  <a:lnTo>
                    <a:pt x="315855" y="1533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791295" y="382003"/>
              <a:ext cx="294799" cy="186536"/>
            </a:xfrm>
            <a:custGeom>
              <a:avLst/>
              <a:gdLst/>
              <a:ahLst/>
              <a:cxnLst/>
              <a:rect l="0" t="0" r="0" b="0"/>
              <a:pathLst>
                <a:path w="294799" h="186536">
                  <a:moveTo>
                    <a:pt x="0" y="70722"/>
                  </a:moveTo>
                  <a:lnTo>
                    <a:pt x="11453" y="119653"/>
                  </a:lnTo>
                  <a:lnTo>
                    <a:pt x="19161" y="178783"/>
                  </a:lnTo>
                  <a:lnTo>
                    <a:pt x="20963" y="183707"/>
                  </a:lnTo>
                  <a:lnTo>
                    <a:pt x="23333" y="182310"/>
                  </a:lnTo>
                  <a:lnTo>
                    <a:pt x="26084" y="176700"/>
                  </a:lnTo>
                  <a:lnTo>
                    <a:pt x="22528" y="121145"/>
                  </a:lnTo>
                  <a:lnTo>
                    <a:pt x="21348" y="61185"/>
                  </a:lnTo>
                  <a:lnTo>
                    <a:pt x="24761" y="47986"/>
                  </a:lnTo>
                  <a:lnTo>
                    <a:pt x="37911" y="27082"/>
                  </a:lnTo>
                  <a:lnTo>
                    <a:pt x="46331" y="21741"/>
                  </a:lnTo>
                  <a:lnTo>
                    <a:pt x="65045" y="18927"/>
                  </a:lnTo>
                  <a:lnTo>
                    <a:pt x="73780" y="22154"/>
                  </a:lnTo>
                  <a:lnTo>
                    <a:pt x="126258" y="65938"/>
                  </a:lnTo>
                  <a:lnTo>
                    <a:pt x="154098" y="111544"/>
                  </a:lnTo>
                  <a:lnTo>
                    <a:pt x="171209" y="154695"/>
                  </a:lnTo>
                  <a:lnTo>
                    <a:pt x="173801" y="157120"/>
                  </a:lnTo>
                  <a:lnTo>
                    <a:pt x="175528" y="154057"/>
                  </a:lnTo>
                  <a:lnTo>
                    <a:pt x="176279" y="137005"/>
                  </a:lnTo>
                  <a:lnTo>
                    <a:pt x="170348" y="81519"/>
                  </a:lnTo>
                  <a:lnTo>
                    <a:pt x="172136" y="42335"/>
                  </a:lnTo>
                  <a:lnTo>
                    <a:pt x="178280" y="20671"/>
                  </a:lnTo>
                  <a:lnTo>
                    <a:pt x="188811" y="3244"/>
                  </a:lnTo>
                  <a:lnTo>
                    <a:pt x="196064" y="0"/>
                  </a:lnTo>
                  <a:lnTo>
                    <a:pt x="204409" y="177"/>
                  </a:lnTo>
                  <a:lnTo>
                    <a:pt x="213482" y="2635"/>
                  </a:lnTo>
                  <a:lnTo>
                    <a:pt x="220700" y="7783"/>
                  </a:lnTo>
                  <a:lnTo>
                    <a:pt x="243810" y="44382"/>
                  </a:lnTo>
                  <a:lnTo>
                    <a:pt x="270558" y="96324"/>
                  </a:lnTo>
                  <a:lnTo>
                    <a:pt x="288797" y="143240"/>
                  </a:lnTo>
                  <a:lnTo>
                    <a:pt x="294798" y="1865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115438" y="368497"/>
              <a:ext cx="145217" cy="217533"/>
            </a:xfrm>
            <a:custGeom>
              <a:avLst/>
              <a:gdLst/>
              <a:ahLst/>
              <a:cxnLst/>
              <a:rect l="0" t="0" r="0" b="0"/>
              <a:pathLst>
                <a:path w="145217" h="217533">
                  <a:moveTo>
                    <a:pt x="96997" y="21057"/>
                  </a:moveTo>
                  <a:lnTo>
                    <a:pt x="80229" y="15468"/>
                  </a:lnTo>
                  <a:lnTo>
                    <a:pt x="72950" y="16161"/>
                  </a:lnTo>
                  <a:lnTo>
                    <a:pt x="58624" y="23170"/>
                  </a:lnTo>
                  <a:lnTo>
                    <a:pt x="23328" y="64836"/>
                  </a:lnTo>
                  <a:lnTo>
                    <a:pt x="817" y="105614"/>
                  </a:lnTo>
                  <a:lnTo>
                    <a:pt x="0" y="148146"/>
                  </a:lnTo>
                  <a:lnTo>
                    <a:pt x="12755" y="186615"/>
                  </a:lnTo>
                  <a:lnTo>
                    <a:pt x="27971" y="203043"/>
                  </a:lnTo>
                  <a:lnTo>
                    <a:pt x="36942" y="209061"/>
                  </a:lnTo>
                  <a:lnTo>
                    <a:pt x="71924" y="217532"/>
                  </a:lnTo>
                  <a:lnTo>
                    <a:pt x="95212" y="210155"/>
                  </a:lnTo>
                  <a:lnTo>
                    <a:pt x="116090" y="195177"/>
                  </a:lnTo>
                  <a:lnTo>
                    <a:pt x="133169" y="176823"/>
                  </a:lnTo>
                  <a:lnTo>
                    <a:pt x="142319" y="153847"/>
                  </a:lnTo>
                  <a:lnTo>
                    <a:pt x="145216" y="128038"/>
                  </a:lnTo>
                  <a:lnTo>
                    <a:pt x="134557" y="65012"/>
                  </a:lnTo>
                  <a:lnTo>
                    <a:pt x="119175" y="37720"/>
                  </a:lnTo>
                  <a:lnTo>
                    <a:pt x="864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286134" y="349030"/>
              <a:ext cx="208718" cy="230038"/>
            </a:xfrm>
            <a:custGeom>
              <a:avLst/>
              <a:gdLst/>
              <a:ahLst/>
              <a:cxnLst/>
              <a:rect l="0" t="0" r="0" b="0"/>
              <a:pathLst>
                <a:path w="208718" h="230038">
                  <a:moveTo>
                    <a:pt x="0" y="51052"/>
                  </a:moveTo>
                  <a:lnTo>
                    <a:pt x="23720" y="95015"/>
                  </a:lnTo>
                  <a:lnTo>
                    <a:pt x="42003" y="154386"/>
                  </a:lnTo>
                  <a:lnTo>
                    <a:pt x="56130" y="198066"/>
                  </a:lnTo>
                  <a:lnTo>
                    <a:pt x="58477" y="200534"/>
                  </a:lnTo>
                  <a:lnTo>
                    <a:pt x="60042" y="197500"/>
                  </a:lnTo>
                  <a:lnTo>
                    <a:pt x="60611" y="182821"/>
                  </a:lnTo>
                  <a:lnTo>
                    <a:pt x="48334" y="129019"/>
                  </a:lnTo>
                  <a:lnTo>
                    <a:pt x="49547" y="83252"/>
                  </a:lnTo>
                  <a:lnTo>
                    <a:pt x="62904" y="43826"/>
                  </a:lnTo>
                  <a:lnTo>
                    <a:pt x="81680" y="9917"/>
                  </a:lnTo>
                  <a:lnTo>
                    <a:pt x="89548" y="3741"/>
                  </a:lnTo>
                  <a:lnTo>
                    <a:pt x="98304" y="794"/>
                  </a:lnTo>
                  <a:lnTo>
                    <a:pt x="107650" y="0"/>
                  </a:lnTo>
                  <a:lnTo>
                    <a:pt x="124274" y="5356"/>
                  </a:lnTo>
                  <a:lnTo>
                    <a:pt x="154010" y="27858"/>
                  </a:lnTo>
                  <a:lnTo>
                    <a:pt x="189460" y="84667"/>
                  </a:lnTo>
                  <a:lnTo>
                    <a:pt x="201188" y="111616"/>
                  </a:lnTo>
                  <a:lnTo>
                    <a:pt x="208717" y="167044"/>
                  </a:lnTo>
                  <a:lnTo>
                    <a:pt x="206902" y="202794"/>
                  </a:lnTo>
                  <a:lnTo>
                    <a:pt x="200042" y="2300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1344368" y="979150"/>
            <a:ext cx="3444012" cy="589597"/>
            <a:chOff x="1344368" y="979150"/>
            <a:chExt cx="3444012" cy="589597"/>
          </a:xfrm>
        </p:grpSpPr>
        <p:sp>
          <p:nvSpPr>
            <p:cNvPr id="39" name="Freeform 38"/>
            <p:cNvSpPr/>
            <p:nvPr/>
          </p:nvSpPr>
          <p:spPr>
            <a:xfrm>
              <a:off x="1344368" y="1175281"/>
              <a:ext cx="235544" cy="228336"/>
            </a:xfrm>
            <a:custGeom>
              <a:avLst/>
              <a:gdLst/>
              <a:ahLst/>
              <a:cxnLst/>
              <a:rect l="0" t="0" r="0" b="0"/>
              <a:pathLst>
                <a:path w="235544" h="228336">
                  <a:moveTo>
                    <a:pt x="13808" y="98667"/>
                  </a:moveTo>
                  <a:lnTo>
                    <a:pt x="72424" y="107732"/>
                  </a:lnTo>
                  <a:lnTo>
                    <a:pt x="126599" y="108906"/>
                  </a:lnTo>
                  <a:lnTo>
                    <a:pt x="179240" y="106019"/>
                  </a:lnTo>
                  <a:lnTo>
                    <a:pt x="200807" y="99595"/>
                  </a:lnTo>
                  <a:lnTo>
                    <a:pt x="218191" y="88941"/>
                  </a:lnTo>
                  <a:lnTo>
                    <a:pt x="230597" y="70167"/>
                  </a:lnTo>
                  <a:lnTo>
                    <a:pt x="235543" y="58610"/>
                  </a:lnTo>
                  <a:lnTo>
                    <a:pt x="235331" y="48566"/>
                  </a:lnTo>
                  <a:lnTo>
                    <a:pt x="231680" y="39530"/>
                  </a:lnTo>
                  <a:lnTo>
                    <a:pt x="218264" y="24420"/>
                  </a:lnTo>
                  <a:lnTo>
                    <a:pt x="170930" y="1253"/>
                  </a:lnTo>
                  <a:lnTo>
                    <a:pt x="147201" y="0"/>
                  </a:lnTo>
                  <a:lnTo>
                    <a:pt x="99429" y="8727"/>
                  </a:lnTo>
                  <a:lnTo>
                    <a:pt x="66863" y="23925"/>
                  </a:lnTo>
                  <a:lnTo>
                    <a:pt x="17970" y="72853"/>
                  </a:lnTo>
                  <a:lnTo>
                    <a:pt x="2043" y="100377"/>
                  </a:lnTo>
                  <a:lnTo>
                    <a:pt x="0" y="123603"/>
                  </a:lnTo>
                  <a:lnTo>
                    <a:pt x="4161" y="147184"/>
                  </a:lnTo>
                  <a:lnTo>
                    <a:pt x="19658" y="173614"/>
                  </a:lnTo>
                  <a:lnTo>
                    <a:pt x="52720" y="210673"/>
                  </a:lnTo>
                  <a:lnTo>
                    <a:pt x="90328" y="226350"/>
                  </a:lnTo>
                  <a:lnTo>
                    <a:pt x="115667" y="228335"/>
                  </a:lnTo>
                  <a:lnTo>
                    <a:pt x="172604" y="216967"/>
                  </a:lnTo>
                  <a:lnTo>
                    <a:pt x="182264" y="2144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595701" y="1231587"/>
              <a:ext cx="162559" cy="152699"/>
            </a:xfrm>
            <a:custGeom>
              <a:avLst/>
              <a:gdLst/>
              <a:ahLst/>
              <a:cxnLst/>
              <a:rect l="0" t="0" r="0" b="0"/>
              <a:pathLst>
                <a:path w="162559" h="152699">
                  <a:moveTo>
                    <a:pt x="4630" y="63418"/>
                  </a:moveTo>
                  <a:lnTo>
                    <a:pt x="22588" y="124528"/>
                  </a:lnTo>
                  <a:lnTo>
                    <a:pt x="29379" y="146730"/>
                  </a:lnTo>
                  <a:lnTo>
                    <a:pt x="29318" y="151715"/>
                  </a:lnTo>
                  <a:lnTo>
                    <a:pt x="26938" y="152698"/>
                  </a:lnTo>
                  <a:lnTo>
                    <a:pt x="23012" y="151014"/>
                  </a:lnTo>
                  <a:lnTo>
                    <a:pt x="15529" y="136664"/>
                  </a:lnTo>
                  <a:lnTo>
                    <a:pt x="0" y="84415"/>
                  </a:lnTo>
                  <a:lnTo>
                    <a:pt x="6488" y="42349"/>
                  </a:lnTo>
                  <a:lnTo>
                    <a:pt x="9378" y="31824"/>
                  </a:lnTo>
                  <a:lnTo>
                    <a:pt x="25068" y="13891"/>
                  </a:lnTo>
                  <a:lnTo>
                    <a:pt x="35803" y="5834"/>
                  </a:lnTo>
                  <a:lnTo>
                    <a:pt x="57089" y="0"/>
                  </a:lnTo>
                  <a:lnTo>
                    <a:pt x="78248" y="2477"/>
                  </a:lnTo>
                  <a:lnTo>
                    <a:pt x="130961" y="29541"/>
                  </a:lnTo>
                  <a:lnTo>
                    <a:pt x="145785" y="46022"/>
                  </a:lnTo>
                  <a:lnTo>
                    <a:pt x="155103" y="66215"/>
                  </a:lnTo>
                  <a:lnTo>
                    <a:pt x="161085" y="111067"/>
                  </a:lnTo>
                  <a:lnTo>
                    <a:pt x="162558" y="137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818465" y="1071752"/>
              <a:ext cx="139836" cy="320790"/>
            </a:xfrm>
            <a:custGeom>
              <a:avLst/>
              <a:gdLst/>
              <a:ahLst/>
              <a:cxnLst/>
              <a:rect l="0" t="0" r="0" b="0"/>
              <a:pathLst>
                <a:path w="139836" h="320790">
                  <a:moveTo>
                    <a:pt x="97721" y="233781"/>
                  </a:moveTo>
                  <a:lnTo>
                    <a:pt x="92132" y="211424"/>
                  </a:lnTo>
                  <a:lnTo>
                    <a:pt x="86976" y="203669"/>
                  </a:lnTo>
                  <a:lnTo>
                    <a:pt x="71888" y="191932"/>
                  </a:lnTo>
                  <a:lnTo>
                    <a:pt x="53485" y="189055"/>
                  </a:lnTo>
                  <a:lnTo>
                    <a:pt x="43664" y="189926"/>
                  </a:lnTo>
                  <a:lnTo>
                    <a:pt x="26512" y="197132"/>
                  </a:lnTo>
                  <a:lnTo>
                    <a:pt x="18663" y="202330"/>
                  </a:lnTo>
                  <a:lnTo>
                    <a:pt x="6822" y="220583"/>
                  </a:lnTo>
                  <a:lnTo>
                    <a:pt x="0" y="243123"/>
                  </a:lnTo>
                  <a:lnTo>
                    <a:pt x="5152" y="289309"/>
                  </a:lnTo>
                  <a:lnTo>
                    <a:pt x="7932" y="302385"/>
                  </a:lnTo>
                  <a:lnTo>
                    <a:pt x="14465" y="311103"/>
                  </a:lnTo>
                  <a:lnTo>
                    <a:pt x="23500" y="316914"/>
                  </a:lnTo>
                  <a:lnTo>
                    <a:pt x="34202" y="320789"/>
                  </a:lnTo>
                  <a:lnTo>
                    <a:pt x="43677" y="319862"/>
                  </a:lnTo>
                  <a:lnTo>
                    <a:pt x="60443" y="309474"/>
                  </a:lnTo>
                  <a:lnTo>
                    <a:pt x="83036" y="283895"/>
                  </a:lnTo>
                  <a:lnTo>
                    <a:pt x="116675" y="223031"/>
                  </a:lnTo>
                  <a:lnTo>
                    <a:pt x="125564" y="186012"/>
                  </a:lnTo>
                  <a:lnTo>
                    <a:pt x="127397" y="130412"/>
                  </a:lnTo>
                  <a:lnTo>
                    <a:pt x="120827" y="67437"/>
                  </a:lnTo>
                  <a:lnTo>
                    <a:pt x="119183" y="9590"/>
                  </a:lnTo>
                  <a:lnTo>
                    <a:pt x="116708" y="2432"/>
                  </a:lnTo>
                  <a:lnTo>
                    <a:pt x="112719" y="0"/>
                  </a:lnTo>
                  <a:lnTo>
                    <a:pt x="107719" y="718"/>
                  </a:lnTo>
                  <a:lnTo>
                    <a:pt x="104387" y="5876"/>
                  </a:lnTo>
                  <a:lnTo>
                    <a:pt x="100684" y="24086"/>
                  </a:lnTo>
                  <a:lnTo>
                    <a:pt x="106445" y="87422"/>
                  </a:lnTo>
                  <a:lnTo>
                    <a:pt x="113482" y="142740"/>
                  </a:lnTo>
                  <a:lnTo>
                    <a:pt x="118902" y="197557"/>
                  </a:lnTo>
                  <a:lnTo>
                    <a:pt x="130024" y="240274"/>
                  </a:lnTo>
                  <a:lnTo>
                    <a:pt x="139835" y="2653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010943" y="1189752"/>
              <a:ext cx="147381" cy="289202"/>
            </a:xfrm>
            <a:custGeom>
              <a:avLst/>
              <a:gdLst/>
              <a:ahLst/>
              <a:cxnLst/>
              <a:rect l="0" t="0" r="0" b="0"/>
              <a:pathLst>
                <a:path w="147381" h="289202">
                  <a:moveTo>
                    <a:pt x="0" y="105253"/>
                  </a:moveTo>
                  <a:lnTo>
                    <a:pt x="17958" y="167533"/>
                  </a:lnTo>
                  <a:lnTo>
                    <a:pt x="34786" y="221583"/>
                  </a:lnTo>
                  <a:lnTo>
                    <a:pt x="54704" y="282910"/>
                  </a:lnTo>
                  <a:lnTo>
                    <a:pt x="55187" y="289201"/>
                  </a:lnTo>
                  <a:lnTo>
                    <a:pt x="53168" y="288716"/>
                  </a:lnTo>
                  <a:lnTo>
                    <a:pt x="45857" y="275700"/>
                  </a:lnTo>
                  <a:lnTo>
                    <a:pt x="31631" y="226095"/>
                  </a:lnTo>
                  <a:lnTo>
                    <a:pt x="24190" y="177323"/>
                  </a:lnTo>
                  <a:lnTo>
                    <a:pt x="21675" y="114030"/>
                  </a:lnTo>
                  <a:lnTo>
                    <a:pt x="22349" y="57637"/>
                  </a:lnTo>
                  <a:lnTo>
                    <a:pt x="30668" y="23684"/>
                  </a:lnTo>
                  <a:lnTo>
                    <a:pt x="41316" y="6219"/>
                  </a:lnTo>
                  <a:lnTo>
                    <a:pt x="50941" y="1796"/>
                  </a:lnTo>
                  <a:lnTo>
                    <a:pt x="77232" y="0"/>
                  </a:lnTo>
                  <a:lnTo>
                    <a:pt x="102175" y="6221"/>
                  </a:lnTo>
                  <a:lnTo>
                    <a:pt x="123790" y="17955"/>
                  </a:lnTo>
                  <a:lnTo>
                    <a:pt x="141195" y="34868"/>
                  </a:lnTo>
                  <a:lnTo>
                    <a:pt x="145603" y="45462"/>
                  </a:lnTo>
                  <a:lnTo>
                    <a:pt x="147380" y="69710"/>
                  </a:lnTo>
                  <a:lnTo>
                    <a:pt x="141151" y="89846"/>
                  </a:lnTo>
                  <a:lnTo>
                    <a:pt x="136215" y="98491"/>
                  </a:lnTo>
                  <a:lnTo>
                    <a:pt x="118251" y="111216"/>
                  </a:lnTo>
                  <a:lnTo>
                    <a:pt x="94670" y="119601"/>
                  </a:lnTo>
                  <a:lnTo>
                    <a:pt x="47642" y="124985"/>
                  </a:lnTo>
                  <a:lnTo>
                    <a:pt x="21057" y="126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215229" y="1168663"/>
              <a:ext cx="118661" cy="133434"/>
            </a:xfrm>
            <a:custGeom>
              <a:avLst/>
              <a:gdLst/>
              <a:ahLst/>
              <a:cxnLst/>
              <a:rect l="0" t="0" r="0" b="0"/>
              <a:pathLst>
                <a:path w="118661" h="133434">
                  <a:moveTo>
                    <a:pt x="79983" y="21057"/>
                  </a:moveTo>
                  <a:lnTo>
                    <a:pt x="63215" y="15468"/>
                  </a:lnTo>
                  <a:lnTo>
                    <a:pt x="45625" y="15843"/>
                  </a:lnTo>
                  <a:lnTo>
                    <a:pt x="36020" y="17581"/>
                  </a:lnTo>
                  <a:lnTo>
                    <a:pt x="19110" y="28871"/>
                  </a:lnTo>
                  <a:lnTo>
                    <a:pt x="11325" y="36795"/>
                  </a:lnTo>
                  <a:lnTo>
                    <a:pt x="2675" y="58077"/>
                  </a:lnTo>
                  <a:lnTo>
                    <a:pt x="0" y="81964"/>
                  </a:lnTo>
                  <a:lnTo>
                    <a:pt x="2711" y="104279"/>
                  </a:lnTo>
                  <a:lnTo>
                    <a:pt x="7411" y="112803"/>
                  </a:lnTo>
                  <a:lnTo>
                    <a:pt x="21993" y="125394"/>
                  </a:lnTo>
                  <a:lnTo>
                    <a:pt x="43291" y="131770"/>
                  </a:lnTo>
                  <a:lnTo>
                    <a:pt x="67185" y="133433"/>
                  </a:lnTo>
                  <a:lnTo>
                    <a:pt x="89503" y="130273"/>
                  </a:lnTo>
                  <a:lnTo>
                    <a:pt x="98028" y="125453"/>
                  </a:lnTo>
                  <a:lnTo>
                    <a:pt x="110620" y="110739"/>
                  </a:lnTo>
                  <a:lnTo>
                    <a:pt x="116996" y="89382"/>
                  </a:lnTo>
                  <a:lnTo>
                    <a:pt x="118660" y="65461"/>
                  </a:lnTo>
                  <a:lnTo>
                    <a:pt x="115500" y="43132"/>
                  </a:lnTo>
                  <a:lnTo>
                    <a:pt x="103957" y="24629"/>
                  </a:lnTo>
                  <a:lnTo>
                    <a:pt x="83967" y="7297"/>
                  </a:lnTo>
                  <a:lnTo>
                    <a:pt x="694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421554" y="1221305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3120" y="42692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400497" y="10949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495253" y="1179241"/>
              <a:ext cx="136872" cy="126293"/>
            </a:xfrm>
            <a:custGeom>
              <a:avLst/>
              <a:gdLst/>
              <a:ahLst/>
              <a:cxnLst/>
              <a:rect l="0" t="0" r="0" b="0"/>
              <a:pathLst>
                <a:path w="136872" h="126293">
                  <a:moveTo>
                    <a:pt x="0" y="21007"/>
                  </a:moveTo>
                  <a:lnTo>
                    <a:pt x="8334" y="58485"/>
                  </a:lnTo>
                  <a:lnTo>
                    <a:pt x="9553" y="73929"/>
                  </a:lnTo>
                  <a:lnTo>
                    <a:pt x="12783" y="23800"/>
                  </a:lnTo>
                  <a:lnTo>
                    <a:pt x="21669" y="6261"/>
                  </a:lnTo>
                  <a:lnTo>
                    <a:pt x="29654" y="1818"/>
                  </a:lnTo>
                  <a:lnTo>
                    <a:pt x="51005" y="0"/>
                  </a:lnTo>
                  <a:lnTo>
                    <a:pt x="83743" y="11143"/>
                  </a:lnTo>
                  <a:lnTo>
                    <a:pt x="110081" y="29263"/>
                  </a:lnTo>
                  <a:lnTo>
                    <a:pt x="127114" y="55039"/>
                  </a:lnTo>
                  <a:lnTo>
                    <a:pt x="135586" y="107652"/>
                  </a:lnTo>
                  <a:lnTo>
                    <a:pt x="136871" y="1262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758466" y="1021264"/>
              <a:ext cx="31586" cy="305327"/>
            </a:xfrm>
            <a:custGeom>
              <a:avLst/>
              <a:gdLst/>
              <a:ahLst/>
              <a:cxnLst/>
              <a:rect l="0" t="0" r="0" b="0"/>
              <a:pathLst>
                <a:path w="31586" h="305327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14654" y="154167"/>
                  </a:lnTo>
                  <a:lnTo>
                    <a:pt x="20962" y="216109"/>
                  </a:lnTo>
                  <a:lnTo>
                    <a:pt x="29140" y="275312"/>
                  </a:lnTo>
                  <a:lnTo>
                    <a:pt x="31585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674238" y="1158134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39658" y="0"/>
                  </a:lnTo>
                  <a:lnTo>
                    <a:pt x="85054" y="0"/>
                  </a:lnTo>
                  <a:lnTo>
                    <a:pt x="25379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254104" y="979150"/>
              <a:ext cx="136073" cy="400084"/>
            </a:xfrm>
            <a:custGeom>
              <a:avLst/>
              <a:gdLst/>
              <a:ahLst/>
              <a:cxnLst/>
              <a:rect l="0" t="0" r="0" b="0"/>
              <a:pathLst>
                <a:path w="136073" h="400084">
                  <a:moveTo>
                    <a:pt x="136072" y="0"/>
                  </a:moveTo>
                  <a:lnTo>
                    <a:pt x="79677" y="58735"/>
                  </a:lnTo>
                  <a:lnTo>
                    <a:pt x="44793" y="114998"/>
                  </a:lnTo>
                  <a:lnTo>
                    <a:pt x="17912" y="166172"/>
                  </a:lnTo>
                  <a:lnTo>
                    <a:pt x="3244" y="221340"/>
                  </a:lnTo>
                  <a:lnTo>
                    <a:pt x="0" y="277298"/>
                  </a:lnTo>
                  <a:lnTo>
                    <a:pt x="10616" y="319378"/>
                  </a:lnTo>
                  <a:lnTo>
                    <a:pt x="28580" y="355893"/>
                  </a:lnTo>
                  <a:lnTo>
                    <a:pt x="54309" y="383350"/>
                  </a:lnTo>
                  <a:lnTo>
                    <a:pt x="73997" y="392646"/>
                  </a:lnTo>
                  <a:lnTo>
                    <a:pt x="104486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00704" y="1189720"/>
              <a:ext cx="115815" cy="174981"/>
            </a:xfrm>
            <a:custGeom>
              <a:avLst/>
              <a:gdLst/>
              <a:ahLst/>
              <a:cxnLst/>
              <a:rect l="0" t="0" r="0" b="0"/>
              <a:pathLst>
                <a:path w="115815" h="174981">
                  <a:moveTo>
                    <a:pt x="0" y="0"/>
                  </a:moveTo>
                  <a:lnTo>
                    <a:pt x="14654" y="53027"/>
                  </a:lnTo>
                  <a:lnTo>
                    <a:pt x="48333" y="113669"/>
                  </a:lnTo>
                  <a:lnTo>
                    <a:pt x="65014" y="143644"/>
                  </a:lnTo>
                  <a:lnTo>
                    <a:pt x="91611" y="174733"/>
                  </a:lnTo>
                  <a:lnTo>
                    <a:pt x="97339" y="174980"/>
                  </a:lnTo>
                  <a:lnTo>
                    <a:pt x="102327" y="170466"/>
                  </a:lnTo>
                  <a:lnTo>
                    <a:pt x="106823" y="162777"/>
                  </a:lnTo>
                  <a:lnTo>
                    <a:pt x="114038" y="108409"/>
                  </a:lnTo>
                  <a:lnTo>
                    <a:pt x="115463" y="47583"/>
                  </a:lnTo>
                  <a:lnTo>
                    <a:pt x="115814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613766" y="1194644"/>
              <a:ext cx="134380" cy="216175"/>
            </a:xfrm>
            <a:custGeom>
              <a:avLst/>
              <a:gdLst/>
              <a:ahLst/>
              <a:cxnLst/>
              <a:rect l="0" t="0" r="0" b="0"/>
              <a:pathLst>
                <a:path w="134380" h="216175">
                  <a:moveTo>
                    <a:pt x="8037" y="37190"/>
                  </a:moveTo>
                  <a:lnTo>
                    <a:pt x="26018" y="61236"/>
                  </a:lnTo>
                  <a:lnTo>
                    <a:pt x="42934" y="75563"/>
                  </a:lnTo>
                  <a:lnTo>
                    <a:pt x="65271" y="80371"/>
                  </a:lnTo>
                  <a:lnTo>
                    <a:pt x="88456" y="77438"/>
                  </a:lnTo>
                  <a:lnTo>
                    <a:pt x="106560" y="68336"/>
                  </a:lnTo>
                  <a:lnTo>
                    <a:pt x="112324" y="60294"/>
                  </a:lnTo>
                  <a:lnTo>
                    <a:pt x="118727" y="38879"/>
                  </a:lnTo>
                  <a:lnTo>
                    <a:pt x="118095" y="28958"/>
                  </a:lnTo>
                  <a:lnTo>
                    <a:pt x="111154" y="11694"/>
                  </a:lnTo>
                  <a:lnTo>
                    <a:pt x="102518" y="6155"/>
                  </a:lnTo>
                  <a:lnTo>
                    <a:pt x="77324" y="0"/>
                  </a:lnTo>
                  <a:lnTo>
                    <a:pt x="52869" y="3503"/>
                  </a:lnTo>
                  <a:lnTo>
                    <a:pt x="41434" y="7713"/>
                  </a:lnTo>
                  <a:lnTo>
                    <a:pt x="25610" y="21749"/>
                  </a:lnTo>
                  <a:lnTo>
                    <a:pt x="5919" y="59356"/>
                  </a:lnTo>
                  <a:lnTo>
                    <a:pt x="0" y="95750"/>
                  </a:lnTo>
                  <a:lnTo>
                    <a:pt x="3836" y="130580"/>
                  </a:lnTo>
                  <a:lnTo>
                    <a:pt x="12409" y="149276"/>
                  </a:lnTo>
                  <a:lnTo>
                    <a:pt x="36976" y="180343"/>
                  </a:lnTo>
                  <a:lnTo>
                    <a:pt x="68604" y="201918"/>
                  </a:lnTo>
                  <a:lnTo>
                    <a:pt x="122482" y="214297"/>
                  </a:lnTo>
                  <a:lnTo>
                    <a:pt x="134379" y="2161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849918" y="1231834"/>
              <a:ext cx="119326" cy="160633"/>
            </a:xfrm>
            <a:custGeom>
              <a:avLst/>
              <a:gdLst/>
              <a:ahLst/>
              <a:cxnLst/>
              <a:rect l="0" t="0" r="0" b="0"/>
              <a:pathLst>
                <a:path w="119326" h="160633">
                  <a:moveTo>
                    <a:pt x="3512" y="84228"/>
                  </a:moveTo>
                  <a:lnTo>
                    <a:pt x="32193" y="138103"/>
                  </a:lnTo>
                  <a:lnTo>
                    <a:pt x="43945" y="158475"/>
                  </a:lnTo>
                  <a:lnTo>
                    <a:pt x="46845" y="160632"/>
                  </a:lnTo>
                  <a:lnTo>
                    <a:pt x="47608" y="157391"/>
                  </a:lnTo>
                  <a:lnTo>
                    <a:pt x="46948" y="150551"/>
                  </a:lnTo>
                  <a:lnTo>
                    <a:pt x="22894" y="104313"/>
                  </a:lnTo>
                  <a:lnTo>
                    <a:pt x="1751" y="62979"/>
                  </a:lnTo>
                  <a:lnTo>
                    <a:pt x="0" y="38909"/>
                  </a:lnTo>
                  <a:lnTo>
                    <a:pt x="1170" y="25939"/>
                  </a:lnTo>
                  <a:lnTo>
                    <a:pt x="6630" y="17293"/>
                  </a:lnTo>
                  <a:lnTo>
                    <a:pt x="14949" y="11528"/>
                  </a:lnTo>
                  <a:lnTo>
                    <a:pt x="49014" y="3416"/>
                  </a:lnTo>
                  <a:lnTo>
                    <a:pt x="85624" y="1012"/>
                  </a:lnTo>
                  <a:lnTo>
                    <a:pt x="1193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116642" y="1105492"/>
              <a:ext cx="42115" cy="305327"/>
            </a:xfrm>
            <a:custGeom>
              <a:avLst/>
              <a:gdLst/>
              <a:ahLst/>
              <a:cxnLst/>
              <a:rect l="0" t="0" r="0" b="0"/>
              <a:pathLst>
                <a:path w="42115" h="305327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3120" y="147997"/>
                  </a:lnTo>
                  <a:lnTo>
                    <a:pt x="11453" y="197099"/>
                  </a:lnTo>
                  <a:lnTo>
                    <a:pt x="24749" y="255612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053471" y="1231834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25764" y="3119"/>
                  </a:lnTo>
                  <a:lnTo>
                    <a:pt x="64048" y="9553"/>
                  </a:lnTo>
                  <a:lnTo>
                    <a:pt x="14384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232455" y="1252483"/>
              <a:ext cx="199943" cy="150924"/>
            </a:xfrm>
            <a:custGeom>
              <a:avLst/>
              <a:gdLst/>
              <a:ahLst/>
              <a:cxnLst/>
              <a:rect l="0" t="0" r="0" b="0"/>
              <a:pathLst>
                <a:path w="199943" h="150924">
                  <a:moveTo>
                    <a:pt x="0" y="84636"/>
                  </a:moveTo>
                  <a:lnTo>
                    <a:pt x="37478" y="76302"/>
                  </a:lnTo>
                  <a:lnTo>
                    <a:pt x="72326" y="77877"/>
                  </a:lnTo>
                  <a:lnTo>
                    <a:pt x="96486" y="80462"/>
                  </a:lnTo>
                  <a:lnTo>
                    <a:pt x="153417" y="72589"/>
                  </a:lnTo>
                  <a:lnTo>
                    <a:pt x="175810" y="65244"/>
                  </a:lnTo>
                  <a:lnTo>
                    <a:pt x="193562" y="54180"/>
                  </a:lnTo>
                  <a:lnTo>
                    <a:pt x="198062" y="46785"/>
                  </a:lnTo>
                  <a:lnTo>
                    <a:pt x="199942" y="29209"/>
                  </a:lnTo>
                  <a:lnTo>
                    <a:pt x="195296" y="20778"/>
                  </a:lnTo>
                  <a:lnTo>
                    <a:pt x="177656" y="5172"/>
                  </a:lnTo>
                  <a:lnTo>
                    <a:pt x="167570" y="1244"/>
                  </a:lnTo>
                  <a:lnTo>
                    <a:pt x="147006" y="0"/>
                  </a:lnTo>
                  <a:lnTo>
                    <a:pt x="115697" y="11465"/>
                  </a:lnTo>
                  <a:lnTo>
                    <a:pt x="67287" y="49895"/>
                  </a:lnTo>
                  <a:lnTo>
                    <a:pt x="51393" y="76292"/>
                  </a:lnTo>
                  <a:lnTo>
                    <a:pt x="49358" y="96135"/>
                  </a:lnTo>
                  <a:lnTo>
                    <a:pt x="50453" y="106340"/>
                  </a:lnTo>
                  <a:lnTo>
                    <a:pt x="61029" y="123918"/>
                  </a:lnTo>
                  <a:lnTo>
                    <a:pt x="77427" y="138359"/>
                  </a:lnTo>
                  <a:lnTo>
                    <a:pt x="96413" y="148677"/>
                  </a:lnTo>
                  <a:lnTo>
                    <a:pt x="116550" y="150923"/>
                  </a:lnTo>
                  <a:lnTo>
                    <a:pt x="157928" y="1478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495668" y="1263419"/>
              <a:ext cx="136871" cy="126343"/>
            </a:xfrm>
            <a:custGeom>
              <a:avLst/>
              <a:gdLst/>
              <a:ahLst/>
              <a:cxnLst/>
              <a:rect l="0" t="0" r="0" b="0"/>
              <a:pathLst>
                <a:path w="136871" h="126343">
                  <a:moveTo>
                    <a:pt x="136870" y="0"/>
                  </a:moveTo>
                  <a:lnTo>
                    <a:pt x="112824" y="17981"/>
                  </a:lnTo>
                  <a:lnTo>
                    <a:pt x="54868" y="7321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495668" y="13897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506197" y="1263419"/>
              <a:ext cx="126342" cy="168457"/>
            </a:xfrm>
            <a:custGeom>
              <a:avLst/>
              <a:gdLst/>
              <a:ahLst/>
              <a:cxnLst/>
              <a:rect l="0" t="0" r="0" b="0"/>
              <a:pathLst>
                <a:path w="126342" h="168457">
                  <a:moveTo>
                    <a:pt x="0" y="0"/>
                  </a:moveTo>
                  <a:lnTo>
                    <a:pt x="9575" y="24047"/>
                  </a:lnTo>
                  <a:lnTo>
                    <a:pt x="47326" y="76210"/>
                  </a:lnTo>
                  <a:lnTo>
                    <a:pt x="97337" y="138136"/>
                  </a:lnTo>
                  <a:lnTo>
                    <a:pt x="126341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611482" y="1063378"/>
              <a:ext cx="176898" cy="505369"/>
            </a:xfrm>
            <a:custGeom>
              <a:avLst/>
              <a:gdLst/>
              <a:ahLst/>
              <a:cxnLst/>
              <a:rect l="0" t="0" r="0" b="0"/>
              <a:pathLst>
                <a:path w="176898" h="505369">
                  <a:moveTo>
                    <a:pt x="0" y="0"/>
                  </a:moveTo>
                  <a:lnTo>
                    <a:pt x="45781" y="58779"/>
                  </a:lnTo>
                  <a:lnTo>
                    <a:pt x="94069" y="115235"/>
                  </a:lnTo>
                  <a:lnTo>
                    <a:pt x="138397" y="173969"/>
                  </a:lnTo>
                  <a:lnTo>
                    <a:pt x="163319" y="214673"/>
                  </a:lnTo>
                  <a:lnTo>
                    <a:pt x="174343" y="261958"/>
                  </a:lnTo>
                  <a:lnTo>
                    <a:pt x="176897" y="321933"/>
                  </a:lnTo>
                  <a:lnTo>
                    <a:pt x="169137" y="362369"/>
                  </a:lnTo>
                  <a:lnTo>
                    <a:pt x="151370" y="391378"/>
                  </a:lnTo>
                  <a:lnTo>
                    <a:pt x="95350" y="451716"/>
                  </a:lnTo>
                  <a:lnTo>
                    <a:pt x="42114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1" name="Straight Connector 60"/>
          <p:cNvCxnSpPr/>
          <p:nvPr/>
        </p:nvCxnSpPr>
        <p:spPr>
          <a:xfrm flipV="1">
            <a:off x="5831459" y="2051811"/>
            <a:ext cx="1473961" cy="126352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5842000" y="3304794"/>
            <a:ext cx="1841500" cy="53060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 62"/>
          <p:cNvSpPr/>
          <p:nvPr/>
        </p:nvSpPr>
        <p:spPr>
          <a:xfrm>
            <a:off x="5794019" y="3234310"/>
            <a:ext cx="114406" cy="109114"/>
          </a:xfrm>
          <a:custGeom>
            <a:avLst/>
            <a:gdLst/>
            <a:ahLst/>
            <a:cxnLst/>
            <a:rect l="0" t="0" r="0" b="0"/>
            <a:pathLst>
              <a:path w="114406" h="109114">
                <a:moveTo>
                  <a:pt x="58509" y="38868"/>
                </a:moveTo>
                <a:lnTo>
                  <a:pt x="36153" y="38868"/>
                </a:lnTo>
                <a:lnTo>
                  <a:pt x="18937" y="45107"/>
                </a:lnTo>
                <a:lnTo>
                  <a:pt x="11071" y="50046"/>
                </a:lnTo>
                <a:lnTo>
                  <a:pt x="5827" y="58018"/>
                </a:lnTo>
                <a:lnTo>
                  <a:pt x="0" y="79355"/>
                </a:lnTo>
                <a:lnTo>
                  <a:pt x="1955" y="88086"/>
                </a:lnTo>
                <a:lnTo>
                  <a:pt x="6769" y="95077"/>
                </a:lnTo>
                <a:lnTo>
                  <a:pt x="13487" y="100907"/>
                </a:lnTo>
                <a:lnTo>
                  <a:pt x="33430" y="107385"/>
                </a:lnTo>
                <a:lnTo>
                  <a:pt x="45299" y="109113"/>
                </a:lnTo>
                <a:lnTo>
                  <a:pt x="64726" y="104793"/>
                </a:lnTo>
                <a:lnTo>
                  <a:pt x="96262" y="82955"/>
                </a:lnTo>
                <a:lnTo>
                  <a:pt x="112329" y="57390"/>
                </a:lnTo>
                <a:lnTo>
                  <a:pt x="114405" y="37741"/>
                </a:lnTo>
                <a:lnTo>
                  <a:pt x="113320" y="27588"/>
                </a:lnTo>
                <a:lnTo>
                  <a:pt x="109088" y="19650"/>
                </a:lnTo>
                <a:lnTo>
                  <a:pt x="95026" y="7710"/>
                </a:lnTo>
                <a:lnTo>
                  <a:pt x="61790" y="0"/>
                </a:lnTo>
                <a:lnTo>
                  <a:pt x="42030" y="4436"/>
                </a:lnTo>
                <a:lnTo>
                  <a:pt x="33485" y="8894"/>
                </a:lnTo>
                <a:lnTo>
                  <a:pt x="20871" y="23207"/>
                </a:lnTo>
                <a:lnTo>
                  <a:pt x="3241" y="60991"/>
                </a:lnTo>
                <a:lnTo>
                  <a:pt x="2947" y="69994"/>
                </a:lnTo>
                <a:lnTo>
                  <a:pt x="8858" y="86237"/>
                </a:lnTo>
                <a:lnTo>
                  <a:pt x="16050" y="91504"/>
                </a:lnTo>
                <a:lnTo>
                  <a:pt x="36519" y="97357"/>
                </a:lnTo>
                <a:lnTo>
                  <a:pt x="68761" y="95062"/>
                </a:lnTo>
                <a:lnTo>
                  <a:pt x="86852" y="86850"/>
                </a:lnTo>
                <a:lnTo>
                  <a:pt x="94952" y="81384"/>
                </a:lnTo>
                <a:lnTo>
                  <a:pt x="99182" y="74231"/>
                </a:lnTo>
                <a:lnTo>
                  <a:pt x="100763" y="56924"/>
                </a:lnTo>
                <a:lnTo>
                  <a:pt x="94446" y="40654"/>
                </a:lnTo>
                <a:lnTo>
                  <a:pt x="89486" y="33040"/>
                </a:lnTo>
                <a:lnTo>
                  <a:pt x="81500" y="29133"/>
                </a:lnTo>
                <a:lnTo>
                  <a:pt x="60148" y="27912"/>
                </a:lnTo>
                <a:lnTo>
                  <a:pt x="41300" y="34388"/>
                </a:lnTo>
                <a:lnTo>
                  <a:pt x="32998" y="39391"/>
                </a:lnTo>
                <a:lnTo>
                  <a:pt x="27464" y="47405"/>
                </a:lnTo>
                <a:lnTo>
                  <a:pt x="21315" y="68789"/>
                </a:lnTo>
                <a:lnTo>
                  <a:pt x="22015" y="78702"/>
                </a:lnTo>
                <a:lnTo>
                  <a:pt x="29031" y="95957"/>
                </a:lnTo>
                <a:lnTo>
                  <a:pt x="35348" y="100324"/>
                </a:lnTo>
                <a:lnTo>
                  <a:pt x="51724" y="102056"/>
                </a:lnTo>
                <a:lnTo>
                  <a:pt x="67582" y="95808"/>
                </a:lnTo>
                <a:lnTo>
                  <a:pt x="75086" y="90866"/>
                </a:lnTo>
                <a:lnTo>
                  <a:pt x="78919" y="84062"/>
                </a:lnTo>
                <a:lnTo>
                  <a:pt x="80059" y="67143"/>
                </a:lnTo>
                <a:lnTo>
                  <a:pt x="73546" y="51045"/>
                </a:lnTo>
                <a:lnTo>
                  <a:pt x="68534" y="43476"/>
                </a:lnTo>
                <a:lnTo>
                  <a:pt x="61683" y="39601"/>
                </a:lnTo>
                <a:lnTo>
                  <a:pt x="44712" y="38414"/>
                </a:lnTo>
                <a:lnTo>
                  <a:pt x="31710" y="41786"/>
                </a:lnTo>
                <a:lnTo>
                  <a:pt x="16395" y="4939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6916255" y="2325613"/>
            <a:ext cx="64795" cy="74920"/>
          </a:xfrm>
          <a:custGeom>
            <a:avLst/>
            <a:gdLst/>
            <a:ahLst/>
            <a:cxnLst/>
            <a:rect l="0" t="0" r="0" b="0"/>
            <a:pathLst>
              <a:path w="64795" h="74920">
                <a:moveTo>
                  <a:pt x="31237" y="0"/>
                </a:moveTo>
                <a:lnTo>
                  <a:pt x="1928" y="29308"/>
                </a:lnTo>
                <a:lnTo>
                  <a:pt x="0" y="37086"/>
                </a:lnTo>
                <a:lnTo>
                  <a:pt x="4096" y="55087"/>
                </a:lnTo>
                <a:lnTo>
                  <a:pt x="9633" y="62461"/>
                </a:lnTo>
                <a:lnTo>
                  <a:pt x="25146" y="73774"/>
                </a:lnTo>
                <a:lnTo>
                  <a:pt x="33025" y="74919"/>
                </a:lnTo>
                <a:lnTo>
                  <a:pt x="40618" y="73343"/>
                </a:lnTo>
                <a:lnTo>
                  <a:pt x="48020" y="69952"/>
                </a:lnTo>
                <a:lnTo>
                  <a:pt x="59364" y="56826"/>
                </a:lnTo>
                <a:lnTo>
                  <a:pt x="64025" y="48413"/>
                </a:lnTo>
                <a:lnTo>
                  <a:pt x="64794" y="40464"/>
                </a:lnTo>
                <a:lnTo>
                  <a:pt x="59410" y="25393"/>
                </a:lnTo>
                <a:lnTo>
                  <a:pt x="46098" y="14015"/>
                </a:lnTo>
                <a:lnTo>
                  <a:pt x="37635" y="9344"/>
                </a:lnTo>
                <a:lnTo>
                  <a:pt x="29653" y="8569"/>
                </a:lnTo>
                <a:lnTo>
                  <a:pt x="14545" y="13947"/>
                </a:lnTo>
                <a:lnTo>
                  <a:pt x="10751" y="19826"/>
                </a:lnTo>
                <a:lnTo>
                  <a:pt x="9654" y="35718"/>
                </a:lnTo>
                <a:lnTo>
                  <a:pt x="14509" y="41359"/>
                </a:lnTo>
                <a:lnTo>
                  <a:pt x="32381" y="47628"/>
                </a:lnTo>
                <a:lnTo>
                  <a:pt x="41359" y="46960"/>
                </a:lnTo>
                <a:lnTo>
                  <a:pt x="57573" y="39978"/>
                </a:lnTo>
                <a:lnTo>
                  <a:pt x="60492" y="33671"/>
                </a:lnTo>
                <a:lnTo>
                  <a:pt x="60099" y="25957"/>
                </a:lnTo>
                <a:lnTo>
                  <a:pt x="57497" y="17305"/>
                </a:lnTo>
                <a:lnTo>
                  <a:pt x="53424" y="12706"/>
                </a:lnTo>
                <a:lnTo>
                  <a:pt x="48367" y="10811"/>
                </a:lnTo>
                <a:lnTo>
                  <a:pt x="31237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7272911" y="3683789"/>
            <a:ext cx="78421" cy="84684"/>
          </a:xfrm>
          <a:custGeom>
            <a:avLst/>
            <a:gdLst/>
            <a:ahLst/>
            <a:cxnLst/>
            <a:rect l="0" t="0" r="0" b="0"/>
            <a:pathLst>
              <a:path w="78421" h="84684">
                <a:moveTo>
                  <a:pt x="32550" y="21057"/>
                </a:moveTo>
                <a:lnTo>
                  <a:pt x="21372" y="32236"/>
                </a:lnTo>
                <a:lnTo>
                  <a:pt x="19249" y="39038"/>
                </a:lnTo>
                <a:lnTo>
                  <a:pt x="20009" y="55955"/>
                </a:lnTo>
                <a:lnTo>
                  <a:pt x="27367" y="72052"/>
                </a:lnTo>
                <a:lnTo>
                  <a:pt x="32604" y="79620"/>
                </a:lnTo>
                <a:lnTo>
                  <a:pt x="40775" y="83496"/>
                </a:lnTo>
                <a:lnTo>
                  <a:pt x="62332" y="84683"/>
                </a:lnTo>
                <a:lnTo>
                  <a:pt x="69952" y="79852"/>
                </a:lnTo>
                <a:lnTo>
                  <a:pt x="75032" y="71952"/>
                </a:lnTo>
                <a:lnTo>
                  <a:pt x="78420" y="62006"/>
                </a:lnTo>
                <a:lnTo>
                  <a:pt x="78337" y="53036"/>
                </a:lnTo>
                <a:lnTo>
                  <a:pt x="72008" y="36830"/>
                </a:lnTo>
                <a:lnTo>
                  <a:pt x="58275" y="24947"/>
                </a:lnTo>
                <a:lnTo>
                  <a:pt x="49700" y="20141"/>
                </a:lnTo>
                <a:lnTo>
                  <a:pt x="30814" y="17921"/>
                </a:lnTo>
                <a:lnTo>
                  <a:pt x="20864" y="18966"/>
                </a:lnTo>
                <a:lnTo>
                  <a:pt x="13061" y="23173"/>
                </a:lnTo>
                <a:lnTo>
                  <a:pt x="1272" y="37205"/>
                </a:lnTo>
                <a:lnTo>
                  <a:pt x="0" y="44691"/>
                </a:lnTo>
                <a:lnTo>
                  <a:pt x="1491" y="52021"/>
                </a:lnTo>
                <a:lnTo>
                  <a:pt x="4825" y="59247"/>
                </a:lnTo>
                <a:lnTo>
                  <a:pt x="11728" y="64065"/>
                </a:lnTo>
                <a:lnTo>
                  <a:pt x="31874" y="69417"/>
                </a:lnTo>
                <a:lnTo>
                  <a:pt x="41458" y="68505"/>
                </a:lnTo>
                <a:lnTo>
                  <a:pt x="58346" y="61253"/>
                </a:lnTo>
                <a:lnTo>
                  <a:pt x="62616" y="53703"/>
                </a:lnTo>
                <a:lnTo>
                  <a:pt x="64241" y="32837"/>
                </a:lnTo>
                <a:lnTo>
                  <a:pt x="61866" y="24231"/>
                </a:lnTo>
                <a:lnTo>
                  <a:pt x="43079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6680716" y="2098747"/>
            <a:ext cx="141158" cy="145107"/>
          </a:xfrm>
          <a:custGeom>
            <a:avLst/>
            <a:gdLst/>
            <a:ahLst/>
            <a:cxnLst/>
            <a:rect l="0" t="0" r="0" b="0"/>
            <a:pathLst>
              <a:path w="141158" h="145107">
                <a:moveTo>
                  <a:pt x="35150" y="142638"/>
                </a:moveTo>
                <a:lnTo>
                  <a:pt x="17191" y="88763"/>
                </a:lnTo>
                <a:lnTo>
                  <a:pt x="0" y="37191"/>
                </a:lnTo>
                <a:lnTo>
                  <a:pt x="18" y="27886"/>
                </a:lnTo>
                <a:lnTo>
                  <a:pt x="6277" y="11309"/>
                </a:lnTo>
                <a:lnTo>
                  <a:pt x="13562" y="5952"/>
                </a:lnTo>
                <a:lnTo>
                  <a:pt x="34133" y="0"/>
                </a:lnTo>
                <a:lnTo>
                  <a:pt x="66433" y="2239"/>
                </a:lnTo>
                <a:lnTo>
                  <a:pt x="84538" y="10438"/>
                </a:lnTo>
                <a:lnTo>
                  <a:pt x="115225" y="34766"/>
                </a:lnTo>
                <a:lnTo>
                  <a:pt x="136734" y="60763"/>
                </a:lnTo>
                <a:lnTo>
                  <a:pt x="140307" y="70507"/>
                </a:lnTo>
                <a:lnTo>
                  <a:pt x="141157" y="90693"/>
                </a:lnTo>
                <a:lnTo>
                  <a:pt x="129469" y="121788"/>
                </a:lnTo>
                <a:lnTo>
                  <a:pt x="114504" y="136491"/>
                </a:lnTo>
                <a:lnTo>
                  <a:pt x="105600" y="142049"/>
                </a:lnTo>
                <a:lnTo>
                  <a:pt x="86348" y="145106"/>
                </a:lnTo>
                <a:lnTo>
                  <a:pt x="45678" y="14263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5568259" y="3167893"/>
            <a:ext cx="136871" cy="244717"/>
            <a:chOff x="5568259" y="3167893"/>
            <a:chExt cx="136871" cy="244717"/>
          </a:xfrm>
        </p:grpSpPr>
        <p:sp>
          <p:nvSpPr>
            <p:cNvPr id="67" name="Freeform 66"/>
            <p:cNvSpPr/>
            <p:nvPr/>
          </p:nvSpPr>
          <p:spPr>
            <a:xfrm>
              <a:off x="5568259" y="3231064"/>
              <a:ext cx="136871" cy="181546"/>
            </a:xfrm>
            <a:custGeom>
              <a:avLst/>
              <a:gdLst/>
              <a:ahLst/>
              <a:cxnLst/>
              <a:rect l="0" t="0" r="0" b="0"/>
              <a:pathLst>
                <a:path w="136871" h="181546">
                  <a:moveTo>
                    <a:pt x="0" y="0"/>
                  </a:moveTo>
                  <a:lnTo>
                    <a:pt x="0" y="58617"/>
                  </a:lnTo>
                  <a:lnTo>
                    <a:pt x="11453" y="118333"/>
                  </a:lnTo>
                  <a:lnTo>
                    <a:pt x="19160" y="172463"/>
                  </a:lnTo>
                  <a:lnTo>
                    <a:pt x="23302" y="179316"/>
                  </a:lnTo>
                  <a:lnTo>
                    <a:pt x="29572" y="181545"/>
                  </a:lnTo>
                  <a:lnTo>
                    <a:pt x="84975" y="167756"/>
                  </a:lnTo>
                  <a:lnTo>
                    <a:pt x="13687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589316" y="3283706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3781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568259" y="3167893"/>
              <a:ext cx="94757" cy="42115"/>
            </a:xfrm>
            <a:custGeom>
              <a:avLst/>
              <a:gdLst/>
              <a:ahLst/>
              <a:cxnLst/>
              <a:rect l="0" t="0" r="0" b="0"/>
              <a:pathLst>
                <a:path w="94757" h="42115">
                  <a:moveTo>
                    <a:pt x="94756" y="0"/>
                  </a:moveTo>
                  <a:lnTo>
                    <a:pt x="40881" y="251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7315989" y="3883831"/>
            <a:ext cx="94758" cy="201826"/>
            <a:chOff x="7315989" y="3883831"/>
            <a:chExt cx="94758" cy="201826"/>
          </a:xfrm>
        </p:grpSpPr>
        <p:sp>
          <p:nvSpPr>
            <p:cNvPr id="71" name="Freeform 70"/>
            <p:cNvSpPr/>
            <p:nvPr/>
          </p:nvSpPr>
          <p:spPr>
            <a:xfrm>
              <a:off x="7315989" y="3883831"/>
              <a:ext cx="84230" cy="201826"/>
            </a:xfrm>
            <a:custGeom>
              <a:avLst/>
              <a:gdLst/>
              <a:ahLst/>
              <a:cxnLst/>
              <a:rect l="0" t="0" r="0" b="0"/>
              <a:pathLst>
                <a:path w="84230" h="201826">
                  <a:moveTo>
                    <a:pt x="0" y="63171"/>
                  </a:moveTo>
                  <a:lnTo>
                    <a:pt x="11453" y="112101"/>
                  </a:lnTo>
                  <a:lnTo>
                    <a:pt x="24750" y="165643"/>
                  </a:lnTo>
                  <a:lnTo>
                    <a:pt x="36301" y="201825"/>
                  </a:lnTo>
                  <a:lnTo>
                    <a:pt x="20512" y="143254"/>
                  </a:lnTo>
                  <a:lnTo>
                    <a:pt x="4608" y="83898"/>
                  </a:lnTo>
                  <a:lnTo>
                    <a:pt x="2536" y="45656"/>
                  </a:lnTo>
                  <a:lnTo>
                    <a:pt x="6196" y="22631"/>
                  </a:lnTo>
                  <a:lnTo>
                    <a:pt x="12320" y="15087"/>
                  </a:lnTo>
                  <a:lnTo>
                    <a:pt x="31602" y="6705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326518" y="3989116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6751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252683" y="2505782"/>
            <a:ext cx="3316478" cy="284270"/>
            <a:chOff x="252683" y="2505782"/>
            <a:chExt cx="3316478" cy="284270"/>
          </a:xfrm>
        </p:grpSpPr>
        <p:sp>
          <p:nvSpPr>
            <p:cNvPr id="74" name="Freeform 73"/>
            <p:cNvSpPr/>
            <p:nvPr/>
          </p:nvSpPr>
          <p:spPr>
            <a:xfrm>
              <a:off x="341851" y="2537367"/>
              <a:ext cx="16118" cy="189514"/>
            </a:xfrm>
            <a:custGeom>
              <a:avLst/>
              <a:gdLst/>
              <a:ahLst/>
              <a:cxnLst/>
              <a:rect l="0" t="0" r="0" b="0"/>
              <a:pathLst>
                <a:path w="16118" h="189514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6072" y="91829"/>
                  </a:lnTo>
                  <a:lnTo>
                    <a:pt x="14563" y="152603"/>
                  </a:lnTo>
                  <a:lnTo>
                    <a:pt x="16117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52683" y="2516310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88936" y="3120"/>
                  </a:lnTo>
                  <a:lnTo>
                    <a:pt x="128389" y="10723"/>
                  </a:lnTo>
                  <a:lnTo>
                    <a:pt x="73411" y="18669"/>
                  </a:lnTo>
                  <a:lnTo>
                    <a:pt x="10258" y="291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26424" y="2516310"/>
              <a:ext cx="263996" cy="221100"/>
            </a:xfrm>
            <a:custGeom>
              <a:avLst/>
              <a:gdLst/>
              <a:ahLst/>
              <a:cxnLst/>
              <a:rect l="0" t="0" r="0" b="0"/>
              <a:pathLst>
                <a:path w="263996" h="221100">
                  <a:moveTo>
                    <a:pt x="0" y="0"/>
                  </a:moveTo>
                  <a:lnTo>
                    <a:pt x="3120" y="42692"/>
                  </a:lnTo>
                  <a:lnTo>
                    <a:pt x="16789" y="96003"/>
                  </a:lnTo>
                  <a:lnTo>
                    <a:pt x="26085" y="156474"/>
                  </a:lnTo>
                  <a:lnTo>
                    <a:pt x="25579" y="166318"/>
                  </a:lnTo>
                  <a:lnTo>
                    <a:pt x="18777" y="183494"/>
                  </a:lnTo>
                  <a:lnTo>
                    <a:pt x="17198" y="185500"/>
                  </a:lnTo>
                  <a:lnTo>
                    <a:pt x="23848" y="127070"/>
                  </a:lnTo>
                  <a:lnTo>
                    <a:pt x="26428" y="116299"/>
                  </a:lnTo>
                  <a:lnTo>
                    <a:pt x="32826" y="109118"/>
                  </a:lnTo>
                  <a:lnTo>
                    <a:pt x="52414" y="101140"/>
                  </a:lnTo>
                  <a:lnTo>
                    <a:pt x="61849" y="101352"/>
                  </a:lnTo>
                  <a:lnTo>
                    <a:pt x="78571" y="107826"/>
                  </a:lnTo>
                  <a:lnTo>
                    <a:pt x="90683" y="121622"/>
                  </a:lnTo>
                  <a:lnTo>
                    <a:pt x="128150" y="180788"/>
                  </a:lnTo>
                  <a:lnTo>
                    <a:pt x="132227" y="183697"/>
                  </a:lnTo>
                  <a:lnTo>
                    <a:pt x="136114" y="182126"/>
                  </a:lnTo>
                  <a:lnTo>
                    <a:pt x="156349" y="159978"/>
                  </a:lnTo>
                  <a:lnTo>
                    <a:pt x="191281" y="141479"/>
                  </a:lnTo>
                  <a:lnTo>
                    <a:pt x="242389" y="122978"/>
                  </a:lnTo>
                  <a:lnTo>
                    <a:pt x="257077" y="109639"/>
                  </a:lnTo>
                  <a:lnTo>
                    <a:pt x="262632" y="101169"/>
                  </a:lnTo>
                  <a:lnTo>
                    <a:pt x="263995" y="93182"/>
                  </a:lnTo>
                  <a:lnTo>
                    <a:pt x="262565" y="85518"/>
                  </a:lnTo>
                  <a:lnTo>
                    <a:pt x="259271" y="78069"/>
                  </a:lnTo>
                  <a:lnTo>
                    <a:pt x="246253" y="66673"/>
                  </a:lnTo>
                  <a:lnTo>
                    <a:pt x="237868" y="61996"/>
                  </a:lnTo>
                  <a:lnTo>
                    <a:pt x="216074" y="59919"/>
                  </a:lnTo>
                  <a:lnTo>
                    <a:pt x="191959" y="64066"/>
                  </a:lnTo>
                  <a:lnTo>
                    <a:pt x="159822" y="79554"/>
                  </a:lnTo>
                  <a:lnTo>
                    <a:pt x="142782" y="92290"/>
                  </a:lnTo>
                  <a:lnTo>
                    <a:pt x="138472" y="100131"/>
                  </a:lnTo>
                  <a:lnTo>
                    <a:pt x="136803" y="118203"/>
                  </a:lnTo>
                  <a:lnTo>
                    <a:pt x="148029" y="148107"/>
                  </a:lnTo>
                  <a:lnTo>
                    <a:pt x="186367" y="195978"/>
                  </a:lnTo>
                  <a:lnTo>
                    <a:pt x="212758" y="211836"/>
                  </a:lnTo>
                  <a:lnTo>
                    <a:pt x="252684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052849" y="2590010"/>
              <a:ext cx="105286" cy="164763"/>
            </a:xfrm>
            <a:custGeom>
              <a:avLst/>
              <a:gdLst/>
              <a:ahLst/>
              <a:cxnLst/>
              <a:rect l="0" t="0" r="0" b="0"/>
              <a:pathLst>
                <a:path w="105286" h="164763">
                  <a:moveTo>
                    <a:pt x="0" y="31585"/>
                  </a:moveTo>
                  <a:lnTo>
                    <a:pt x="17959" y="85460"/>
                  </a:lnTo>
                  <a:lnTo>
                    <a:pt x="39811" y="146337"/>
                  </a:lnTo>
                  <a:lnTo>
                    <a:pt x="51229" y="162915"/>
                  </a:lnTo>
                  <a:lnTo>
                    <a:pt x="56380" y="164762"/>
                  </a:lnTo>
                  <a:lnTo>
                    <a:pt x="60983" y="162484"/>
                  </a:lnTo>
                  <a:lnTo>
                    <a:pt x="65222" y="157456"/>
                  </a:lnTo>
                  <a:lnTo>
                    <a:pt x="69932" y="139390"/>
                  </a:lnTo>
                  <a:lnTo>
                    <a:pt x="80439" y="76154"/>
                  </a:lnTo>
                  <a:lnTo>
                    <a:pt x="85445" y="3712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196950" y="2608430"/>
              <a:ext cx="119754" cy="128980"/>
            </a:xfrm>
            <a:custGeom>
              <a:avLst/>
              <a:gdLst/>
              <a:ahLst/>
              <a:cxnLst/>
              <a:rect l="0" t="0" r="0" b="0"/>
              <a:pathLst>
                <a:path w="119754" h="128980">
                  <a:moveTo>
                    <a:pt x="24355" y="55279"/>
                  </a:moveTo>
                  <a:lnTo>
                    <a:pt x="35534" y="66458"/>
                  </a:lnTo>
                  <a:lnTo>
                    <a:pt x="53500" y="71946"/>
                  </a:lnTo>
                  <a:lnTo>
                    <a:pt x="75913" y="73215"/>
                  </a:lnTo>
                  <a:lnTo>
                    <a:pt x="97573" y="69880"/>
                  </a:lnTo>
                  <a:lnTo>
                    <a:pt x="105922" y="65013"/>
                  </a:lnTo>
                  <a:lnTo>
                    <a:pt x="118319" y="50247"/>
                  </a:lnTo>
                  <a:lnTo>
                    <a:pt x="119753" y="41396"/>
                  </a:lnTo>
                  <a:lnTo>
                    <a:pt x="115107" y="22203"/>
                  </a:lnTo>
                  <a:lnTo>
                    <a:pt x="102124" y="8213"/>
                  </a:lnTo>
                  <a:lnTo>
                    <a:pt x="93749" y="2845"/>
                  </a:lnTo>
                  <a:lnTo>
                    <a:pt x="75084" y="0"/>
                  </a:lnTo>
                  <a:lnTo>
                    <a:pt x="65193" y="879"/>
                  </a:lnTo>
                  <a:lnTo>
                    <a:pt x="47965" y="8094"/>
                  </a:lnTo>
                  <a:lnTo>
                    <a:pt x="17840" y="31791"/>
                  </a:lnTo>
                  <a:lnTo>
                    <a:pt x="2018" y="57678"/>
                  </a:lnTo>
                  <a:lnTo>
                    <a:pt x="0" y="77403"/>
                  </a:lnTo>
                  <a:lnTo>
                    <a:pt x="1099" y="87576"/>
                  </a:lnTo>
                  <a:lnTo>
                    <a:pt x="11680" y="105118"/>
                  </a:lnTo>
                  <a:lnTo>
                    <a:pt x="19414" y="113072"/>
                  </a:lnTo>
                  <a:lnTo>
                    <a:pt x="40487" y="121909"/>
                  </a:lnTo>
                  <a:lnTo>
                    <a:pt x="87526" y="1289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379233" y="2632124"/>
              <a:ext cx="136871" cy="122982"/>
            </a:xfrm>
            <a:custGeom>
              <a:avLst/>
              <a:gdLst/>
              <a:ahLst/>
              <a:cxnLst/>
              <a:rect l="0" t="0" r="0" b="0"/>
              <a:pathLst>
                <a:path w="136871" h="122982">
                  <a:moveTo>
                    <a:pt x="0" y="52642"/>
                  </a:moveTo>
                  <a:lnTo>
                    <a:pt x="34328" y="113515"/>
                  </a:lnTo>
                  <a:lnTo>
                    <a:pt x="40433" y="121300"/>
                  </a:lnTo>
                  <a:lnTo>
                    <a:pt x="43333" y="122981"/>
                  </a:lnTo>
                  <a:lnTo>
                    <a:pt x="44096" y="120592"/>
                  </a:lnTo>
                  <a:lnTo>
                    <a:pt x="33954" y="69151"/>
                  </a:lnTo>
                  <a:lnTo>
                    <a:pt x="33165" y="56629"/>
                  </a:lnTo>
                  <a:lnTo>
                    <a:pt x="38526" y="36477"/>
                  </a:lnTo>
                  <a:lnTo>
                    <a:pt x="43232" y="27827"/>
                  </a:lnTo>
                  <a:lnTo>
                    <a:pt x="57818" y="15097"/>
                  </a:lnTo>
                  <a:lnTo>
                    <a:pt x="66622" y="10065"/>
                  </a:lnTo>
                  <a:lnTo>
                    <a:pt x="85761" y="7593"/>
                  </a:lnTo>
                  <a:lnTo>
                    <a:pt x="104797" y="8054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589803" y="2547896"/>
              <a:ext cx="31586" cy="200042"/>
            </a:xfrm>
            <a:custGeom>
              <a:avLst/>
              <a:gdLst/>
              <a:ahLst/>
              <a:cxnLst/>
              <a:rect l="0" t="0" r="0" b="0"/>
              <a:pathLst>
                <a:path w="31586" h="200042">
                  <a:moveTo>
                    <a:pt x="0" y="0"/>
                  </a:moveTo>
                  <a:lnTo>
                    <a:pt x="8333" y="48931"/>
                  </a:lnTo>
                  <a:lnTo>
                    <a:pt x="15684" y="108061"/>
                  </a:lnTo>
                  <a:lnTo>
                    <a:pt x="28682" y="167435"/>
                  </a:lnTo>
                  <a:lnTo>
                    <a:pt x="31585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505575" y="2621595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99310" y="0"/>
                  </a:lnTo>
                  <a:lnTo>
                    <a:pt x="463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674031" y="2620891"/>
              <a:ext cx="118240" cy="127047"/>
            </a:xfrm>
            <a:custGeom>
              <a:avLst/>
              <a:gdLst/>
              <a:ahLst/>
              <a:cxnLst/>
              <a:rect l="0" t="0" r="0" b="0"/>
              <a:pathLst>
                <a:path w="118240" h="127047">
                  <a:moveTo>
                    <a:pt x="0" y="53347"/>
                  </a:moveTo>
                  <a:lnTo>
                    <a:pt x="58616" y="53347"/>
                  </a:lnTo>
                  <a:lnTo>
                    <a:pt x="98996" y="47758"/>
                  </a:lnTo>
                  <a:lnTo>
                    <a:pt x="108111" y="41432"/>
                  </a:lnTo>
                  <a:lnTo>
                    <a:pt x="114188" y="32535"/>
                  </a:lnTo>
                  <a:lnTo>
                    <a:pt x="118239" y="21925"/>
                  </a:lnTo>
                  <a:lnTo>
                    <a:pt x="116261" y="13682"/>
                  </a:lnTo>
                  <a:lnTo>
                    <a:pt x="110262" y="7016"/>
                  </a:lnTo>
                  <a:lnTo>
                    <a:pt x="101584" y="1403"/>
                  </a:lnTo>
                  <a:lnTo>
                    <a:pt x="92289" y="0"/>
                  </a:lnTo>
                  <a:lnTo>
                    <a:pt x="72603" y="4681"/>
                  </a:lnTo>
                  <a:lnTo>
                    <a:pt x="41789" y="20470"/>
                  </a:lnTo>
                  <a:lnTo>
                    <a:pt x="27151" y="36395"/>
                  </a:lnTo>
                  <a:lnTo>
                    <a:pt x="21610" y="45555"/>
                  </a:lnTo>
                  <a:lnTo>
                    <a:pt x="18573" y="65092"/>
                  </a:lnTo>
                  <a:lnTo>
                    <a:pt x="19401" y="75215"/>
                  </a:lnTo>
                  <a:lnTo>
                    <a:pt x="26560" y="92702"/>
                  </a:lnTo>
                  <a:lnTo>
                    <a:pt x="31744" y="100641"/>
                  </a:lnTo>
                  <a:lnTo>
                    <a:pt x="49983" y="112581"/>
                  </a:lnTo>
                  <a:lnTo>
                    <a:pt x="94756" y="1270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884601" y="2642653"/>
              <a:ext cx="84229" cy="126342"/>
            </a:xfrm>
            <a:custGeom>
              <a:avLst/>
              <a:gdLst/>
              <a:ahLst/>
              <a:cxnLst/>
              <a:rect l="0" t="0" r="0" b="0"/>
              <a:pathLst>
                <a:path w="84229" h="126342">
                  <a:moveTo>
                    <a:pt x="84228" y="0"/>
                  </a:moveTo>
                  <a:lnTo>
                    <a:pt x="41566" y="54114"/>
                  </a:lnTo>
                  <a:lnTo>
                    <a:pt x="6191" y="109703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853015" y="2621595"/>
              <a:ext cx="115815" cy="147400"/>
            </a:xfrm>
            <a:custGeom>
              <a:avLst/>
              <a:gdLst/>
              <a:ahLst/>
              <a:cxnLst/>
              <a:rect l="0" t="0" r="0" b="0"/>
              <a:pathLst>
                <a:path w="115815" h="147400">
                  <a:moveTo>
                    <a:pt x="0" y="0"/>
                  </a:moveTo>
                  <a:lnTo>
                    <a:pt x="20244" y="43963"/>
                  </a:lnTo>
                  <a:lnTo>
                    <a:pt x="73805" y="105084"/>
                  </a:lnTo>
                  <a:lnTo>
                    <a:pt x="115814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240749" y="2671220"/>
              <a:ext cx="139186" cy="101096"/>
            </a:xfrm>
            <a:custGeom>
              <a:avLst/>
              <a:gdLst/>
              <a:ahLst/>
              <a:cxnLst/>
              <a:rect l="0" t="0" r="0" b="0"/>
              <a:pathLst>
                <a:path w="139186" h="101096">
                  <a:moveTo>
                    <a:pt x="86049" y="13546"/>
                  </a:moveTo>
                  <a:lnTo>
                    <a:pt x="69281" y="2368"/>
                  </a:lnTo>
                  <a:lnTo>
                    <a:pt x="51690" y="0"/>
                  </a:lnTo>
                  <a:lnTo>
                    <a:pt x="42086" y="1006"/>
                  </a:lnTo>
                  <a:lnTo>
                    <a:pt x="25175" y="8363"/>
                  </a:lnTo>
                  <a:lnTo>
                    <a:pt x="17390" y="13600"/>
                  </a:lnTo>
                  <a:lnTo>
                    <a:pt x="5621" y="28778"/>
                  </a:lnTo>
                  <a:lnTo>
                    <a:pt x="845" y="37739"/>
                  </a:lnTo>
                  <a:lnTo>
                    <a:pt x="0" y="46052"/>
                  </a:lnTo>
                  <a:lnTo>
                    <a:pt x="5301" y="61529"/>
                  </a:lnTo>
                  <a:lnTo>
                    <a:pt x="21439" y="83395"/>
                  </a:lnTo>
                  <a:lnTo>
                    <a:pt x="46628" y="99103"/>
                  </a:lnTo>
                  <a:lnTo>
                    <a:pt x="69308" y="101095"/>
                  </a:lnTo>
                  <a:lnTo>
                    <a:pt x="93816" y="96910"/>
                  </a:lnTo>
                  <a:lnTo>
                    <a:pt x="116407" y="87252"/>
                  </a:lnTo>
                  <a:lnTo>
                    <a:pt x="131906" y="72041"/>
                  </a:lnTo>
                  <a:lnTo>
                    <a:pt x="137678" y="63071"/>
                  </a:lnTo>
                  <a:lnTo>
                    <a:pt x="139185" y="54752"/>
                  </a:lnTo>
                  <a:lnTo>
                    <a:pt x="137851" y="46866"/>
                  </a:lnTo>
                  <a:lnTo>
                    <a:pt x="131299" y="34204"/>
                  </a:lnTo>
                  <a:lnTo>
                    <a:pt x="117634" y="240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413229" y="2505782"/>
              <a:ext cx="92554" cy="263213"/>
            </a:xfrm>
            <a:custGeom>
              <a:avLst/>
              <a:gdLst/>
              <a:ahLst/>
              <a:cxnLst/>
              <a:rect l="0" t="0" r="0" b="0"/>
              <a:pathLst>
                <a:path w="92554" h="263213">
                  <a:moveTo>
                    <a:pt x="60968" y="263212"/>
                  </a:moveTo>
                  <a:lnTo>
                    <a:pt x="57848" y="220521"/>
                  </a:lnTo>
                  <a:lnTo>
                    <a:pt x="41839" y="161144"/>
                  </a:lnTo>
                  <a:lnTo>
                    <a:pt x="16753" y="105709"/>
                  </a:lnTo>
                  <a:lnTo>
                    <a:pt x="2754" y="62085"/>
                  </a:lnTo>
                  <a:lnTo>
                    <a:pt x="0" y="36562"/>
                  </a:lnTo>
                  <a:lnTo>
                    <a:pt x="2775" y="26714"/>
                  </a:lnTo>
                  <a:lnTo>
                    <a:pt x="8135" y="18979"/>
                  </a:lnTo>
                  <a:lnTo>
                    <a:pt x="15217" y="12653"/>
                  </a:lnTo>
                  <a:lnTo>
                    <a:pt x="35565" y="5624"/>
                  </a:lnTo>
                  <a:lnTo>
                    <a:pt x="9255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411026" y="2642653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788057" y="2568953"/>
              <a:ext cx="180980" cy="209253"/>
            </a:xfrm>
            <a:custGeom>
              <a:avLst/>
              <a:gdLst/>
              <a:ahLst/>
              <a:cxnLst/>
              <a:rect l="0" t="0" r="0" b="0"/>
              <a:pathLst>
                <a:path w="180980" h="209253">
                  <a:moveTo>
                    <a:pt x="107279" y="0"/>
                  </a:moveTo>
                  <a:lnTo>
                    <a:pt x="90469" y="19151"/>
                  </a:lnTo>
                  <a:lnTo>
                    <a:pt x="57781" y="78807"/>
                  </a:lnTo>
                  <a:lnTo>
                    <a:pt x="34456" y="136157"/>
                  </a:lnTo>
                  <a:lnTo>
                    <a:pt x="25780" y="156440"/>
                  </a:lnTo>
                  <a:lnTo>
                    <a:pt x="0" y="201463"/>
                  </a:lnTo>
                  <a:lnTo>
                    <a:pt x="665" y="206839"/>
                  </a:lnTo>
                  <a:lnTo>
                    <a:pt x="4617" y="209252"/>
                  </a:lnTo>
                  <a:lnTo>
                    <a:pt x="19538" y="208814"/>
                  </a:lnTo>
                  <a:lnTo>
                    <a:pt x="80589" y="201428"/>
                  </a:lnTo>
                  <a:lnTo>
                    <a:pt x="134459" y="200315"/>
                  </a:lnTo>
                  <a:lnTo>
                    <a:pt x="180979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007410" y="2585846"/>
              <a:ext cx="153202" cy="172621"/>
            </a:xfrm>
            <a:custGeom>
              <a:avLst/>
              <a:gdLst/>
              <a:ahLst/>
              <a:cxnLst/>
              <a:rect l="0" t="0" r="0" b="0"/>
              <a:pathLst>
                <a:path w="153202" h="172621">
                  <a:moveTo>
                    <a:pt x="45854" y="172620"/>
                  </a:moveTo>
                  <a:lnTo>
                    <a:pt x="31200" y="119592"/>
                  </a:lnTo>
                  <a:lnTo>
                    <a:pt x="5854" y="58951"/>
                  </a:lnTo>
                  <a:lnTo>
                    <a:pt x="0" y="36703"/>
                  </a:lnTo>
                  <a:lnTo>
                    <a:pt x="1298" y="15116"/>
                  </a:lnTo>
                  <a:lnTo>
                    <a:pt x="6791" y="7956"/>
                  </a:lnTo>
                  <a:lnTo>
                    <a:pt x="25373" y="0"/>
                  </a:lnTo>
                  <a:lnTo>
                    <a:pt x="62142" y="1111"/>
                  </a:lnTo>
                  <a:lnTo>
                    <a:pt x="82729" y="9046"/>
                  </a:lnTo>
                  <a:lnTo>
                    <a:pt x="115009" y="33204"/>
                  </a:lnTo>
                  <a:lnTo>
                    <a:pt x="142746" y="68912"/>
                  </a:lnTo>
                  <a:lnTo>
                    <a:pt x="152478" y="89093"/>
                  </a:lnTo>
                  <a:lnTo>
                    <a:pt x="153201" y="99388"/>
                  </a:lnTo>
                  <a:lnTo>
                    <a:pt x="147766" y="120185"/>
                  </a:lnTo>
                  <a:lnTo>
                    <a:pt x="134432" y="138007"/>
                  </a:lnTo>
                  <a:lnTo>
                    <a:pt x="116808" y="152557"/>
                  </a:lnTo>
                  <a:lnTo>
                    <a:pt x="88324" y="166155"/>
                  </a:lnTo>
                  <a:lnTo>
                    <a:pt x="56382" y="1726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223183" y="2632124"/>
              <a:ext cx="114351" cy="157928"/>
            </a:xfrm>
            <a:custGeom>
              <a:avLst/>
              <a:gdLst/>
              <a:ahLst/>
              <a:cxnLst/>
              <a:rect l="0" t="0" r="0" b="0"/>
              <a:pathLst>
                <a:path w="114351" h="157928">
                  <a:moveTo>
                    <a:pt x="9065" y="0"/>
                  </a:moveTo>
                  <a:lnTo>
                    <a:pt x="0" y="58617"/>
                  </a:lnTo>
                  <a:lnTo>
                    <a:pt x="7231" y="111621"/>
                  </a:lnTo>
                  <a:lnTo>
                    <a:pt x="13320" y="135007"/>
                  </a:lnTo>
                  <a:lnTo>
                    <a:pt x="20090" y="142647"/>
                  </a:lnTo>
                  <a:lnTo>
                    <a:pt x="40092" y="151136"/>
                  </a:lnTo>
                  <a:lnTo>
                    <a:pt x="95314" y="157033"/>
                  </a:lnTo>
                  <a:lnTo>
                    <a:pt x="11435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253305" y="2695295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52065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263834" y="2611067"/>
              <a:ext cx="94757" cy="31587"/>
            </a:xfrm>
            <a:custGeom>
              <a:avLst/>
              <a:gdLst/>
              <a:ahLst/>
              <a:cxnLst/>
              <a:rect l="0" t="0" r="0" b="0"/>
              <a:pathLst>
                <a:path w="94757" h="31587">
                  <a:moveTo>
                    <a:pt x="94756" y="0"/>
                  </a:moveTo>
                  <a:lnTo>
                    <a:pt x="32498" y="1795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430239" y="2584074"/>
              <a:ext cx="138922" cy="205978"/>
            </a:xfrm>
            <a:custGeom>
              <a:avLst/>
              <a:gdLst/>
              <a:ahLst/>
              <a:cxnLst/>
              <a:rect l="0" t="0" r="0" b="0"/>
              <a:pathLst>
                <a:path w="138922" h="205978">
                  <a:moveTo>
                    <a:pt x="65222" y="205977"/>
                  </a:moveTo>
                  <a:lnTo>
                    <a:pt x="47263" y="144867"/>
                  </a:lnTo>
                  <a:lnTo>
                    <a:pt x="30073" y="90435"/>
                  </a:lnTo>
                  <a:lnTo>
                    <a:pt x="0" y="27017"/>
                  </a:lnTo>
                  <a:lnTo>
                    <a:pt x="684" y="18820"/>
                  </a:lnTo>
                  <a:lnTo>
                    <a:pt x="4649" y="12186"/>
                  </a:lnTo>
                  <a:lnTo>
                    <a:pt x="10802" y="6593"/>
                  </a:lnTo>
                  <a:lnTo>
                    <a:pt x="33236" y="379"/>
                  </a:lnTo>
                  <a:lnTo>
                    <a:pt x="72513" y="0"/>
                  </a:lnTo>
                  <a:lnTo>
                    <a:pt x="106376" y="4177"/>
                  </a:lnTo>
                  <a:lnTo>
                    <a:pt x="138921" y="59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474404" y="2695295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84228" y="0"/>
                  </a:moveTo>
                  <a:lnTo>
                    <a:pt x="31523" y="191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1147606" y="3011150"/>
            <a:ext cx="852809" cy="294799"/>
            <a:chOff x="1147606" y="3011150"/>
            <a:chExt cx="852809" cy="294799"/>
          </a:xfrm>
        </p:grpSpPr>
        <p:sp>
          <p:nvSpPr>
            <p:cNvPr id="96" name="Freeform 95"/>
            <p:cNvSpPr/>
            <p:nvPr/>
          </p:nvSpPr>
          <p:spPr>
            <a:xfrm>
              <a:off x="1147606" y="3137492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3119" y="54144"/>
                  </a:lnTo>
                  <a:lnTo>
                    <a:pt x="16788" y="115795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147606" y="30427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265181" y="3086313"/>
              <a:ext cx="168407" cy="172946"/>
            </a:xfrm>
            <a:custGeom>
              <a:avLst/>
              <a:gdLst/>
              <a:ahLst/>
              <a:cxnLst/>
              <a:rect l="0" t="0" r="0" b="0"/>
              <a:pathLst>
                <a:path w="168407" h="172946">
                  <a:moveTo>
                    <a:pt x="103523" y="9065"/>
                  </a:moveTo>
                  <a:lnTo>
                    <a:pt x="66045" y="731"/>
                  </a:lnTo>
                  <a:lnTo>
                    <a:pt x="53971" y="0"/>
                  </a:lnTo>
                  <a:lnTo>
                    <a:pt x="34317" y="5426"/>
                  </a:lnTo>
                  <a:lnTo>
                    <a:pt x="2635" y="27973"/>
                  </a:lnTo>
                  <a:lnTo>
                    <a:pt x="0" y="34538"/>
                  </a:lnTo>
                  <a:lnTo>
                    <a:pt x="582" y="41255"/>
                  </a:lnTo>
                  <a:lnTo>
                    <a:pt x="3311" y="48073"/>
                  </a:lnTo>
                  <a:lnTo>
                    <a:pt x="9809" y="52617"/>
                  </a:lnTo>
                  <a:lnTo>
                    <a:pt x="71875" y="69315"/>
                  </a:lnTo>
                  <a:lnTo>
                    <a:pt x="124572" y="91941"/>
                  </a:lnTo>
                  <a:lnTo>
                    <a:pt x="150574" y="111480"/>
                  </a:lnTo>
                  <a:lnTo>
                    <a:pt x="167507" y="137676"/>
                  </a:lnTo>
                  <a:lnTo>
                    <a:pt x="168406" y="146278"/>
                  </a:lnTo>
                  <a:lnTo>
                    <a:pt x="163166" y="162076"/>
                  </a:lnTo>
                  <a:lnTo>
                    <a:pt x="156153" y="167224"/>
                  </a:lnTo>
                  <a:lnTo>
                    <a:pt x="135883" y="172945"/>
                  </a:lnTo>
                  <a:lnTo>
                    <a:pt x="85912" y="168211"/>
                  </a:lnTo>
                  <a:lnTo>
                    <a:pt x="40352" y="1564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832087" y="3053264"/>
              <a:ext cx="168328" cy="192987"/>
            </a:xfrm>
            <a:custGeom>
              <a:avLst/>
              <a:gdLst/>
              <a:ahLst/>
              <a:cxnLst/>
              <a:rect l="0" t="0" r="0" b="0"/>
              <a:pathLst>
                <a:path w="168328" h="192987">
                  <a:moveTo>
                    <a:pt x="10400" y="0"/>
                  </a:moveTo>
                  <a:lnTo>
                    <a:pt x="2066" y="57264"/>
                  </a:lnTo>
                  <a:lnTo>
                    <a:pt x="521" y="106654"/>
                  </a:lnTo>
                  <a:lnTo>
                    <a:pt x="64" y="155213"/>
                  </a:lnTo>
                  <a:lnTo>
                    <a:pt x="0" y="170156"/>
                  </a:lnTo>
                  <a:lnTo>
                    <a:pt x="4636" y="180118"/>
                  </a:lnTo>
                  <a:lnTo>
                    <a:pt x="12406" y="186759"/>
                  </a:lnTo>
                  <a:lnTo>
                    <a:pt x="22266" y="191186"/>
                  </a:lnTo>
                  <a:lnTo>
                    <a:pt x="42580" y="192986"/>
                  </a:lnTo>
                  <a:lnTo>
                    <a:pt x="103111" y="189970"/>
                  </a:lnTo>
                  <a:lnTo>
                    <a:pt x="140685" y="188479"/>
                  </a:lnTo>
                  <a:lnTo>
                    <a:pt x="168327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874072" y="3126963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41536" y="74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863544" y="3011150"/>
              <a:ext cx="136871" cy="15619"/>
            </a:xfrm>
            <a:custGeom>
              <a:avLst/>
              <a:gdLst/>
              <a:ahLst/>
              <a:cxnLst/>
              <a:rect l="0" t="0" r="0" b="0"/>
              <a:pathLst>
                <a:path w="136871" h="15619">
                  <a:moveTo>
                    <a:pt x="136870" y="0"/>
                  </a:moveTo>
                  <a:lnTo>
                    <a:pt x="94178" y="3119"/>
                  </a:lnTo>
                  <a:lnTo>
                    <a:pt x="42037" y="1561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443789" y="204803"/>
            <a:ext cx="5938896" cy="486591"/>
            <a:chOff x="443789" y="204803"/>
            <a:chExt cx="5938896" cy="486591"/>
          </a:xfrm>
        </p:grpSpPr>
        <p:sp>
          <p:nvSpPr>
            <p:cNvPr id="2" name="Freeform 1"/>
            <p:cNvSpPr/>
            <p:nvPr/>
          </p:nvSpPr>
          <p:spPr>
            <a:xfrm>
              <a:off x="443789" y="204803"/>
              <a:ext cx="219507" cy="320693"/>
            </a:xfrm>
            <a:custGeom>
              <a:avLst/>
              <a:gdLst/>
              <a:ahLst/>
              <a:cxnLst/>
              <a:rect l="0" t="0" r="0" b="0"/>
              <a:pathLst>
                <a:path w="219507" h="320693">
                  <a:moveTo>
                    <a:pt x="29993" y="5766"/>
                  </a:moveTo>
                  <a:lnTo>
                    <a:pt x="22757" y="33323"/>
                  </a:lnTo>
                  <a:lnTo>
                    <a:pt x="20115" y="89545"/>
                  </a:lnTo>
                  <a:lnTo>
                    <a:pt x="19593" y="151647"/>
                  </a:lnTo>
                  <a:lnTo>
                    <a:pt x="18320" y="210664"/>
                  </a:lnTo>
                  <a:lnTo>
                    <a:pt x="11136" y="263569"/>
                  </a:lnTo>
                  <a:lnTo>
                    <a:pt x="3781" y="318473"/>
                  </a:lnTo>
                  <a:lnTo>
                    <a:pt x="1990" y="320692"/>
                  </a:lnTo>
                  <a:lnTo>
                    <a:pt x="0" y="307560"/>
                  </a:lnTo>
                  <a:lnTo>
                    <a:pt x="10070" y="254866"/>
                  </a:lnTo>
                  <a:lnTo>
                    <a:pt x="23198" y="196001"/>
                  </a:lnTo>
                  <a:lnTo>
                    <a:pt x="27980" y="145320"/>
                  </a:lnTo>
                  <a:lnTo>
                    <a:pt x="36831" y="91434"/>
                  </a:lnTo>
                  <a:lnTo>
                    <a:pt x="42912" y="33824"/>
                  </a:lnTo>
                  <a:lnTo>
                    <a:pt x="45625" y="17452"/>
                  </a:lnTo>
                  <a:lnTo>
                    <a:pt x="50943" y="7708"/>
                  </a:lnTo>
                  <a:lnTo>
                    <a:pt x="57997" y="2381"/>
                  </a:lnTo>
                  <a:lnTo>
                    <a:pt x="66210" y="0"/>
                  </a:lnTo>
                  <a:lnTo>
                    <a:pt x="72855" y="1922"/>
                  </a:lnTo>
                  <a:lnTo>
                    <a:pt x="78455" y="6713"/>
                  </a:lnTo>
                  <a:lnTo>
                    <a:pt x="114778" y="62536"/>
                  </a:lnTo>
                  <a:lnTo>
                    <a:pt x="142154" y="121907"/>
                  </a:lnTo>
                  <a:lnTo>
                    <a:pt x="168736" y="183176"/>
                  </a:lnTo>
                  <a:lnTo>
                    <a:pt x="190824" y="245519"/>
                  </a:lnTo>
                  <a:lnTo>
                    <a:pt x="219506" y="3005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94839" y="389554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21057"/>
                  </a:moveTo>
                  <a:lnTo>
                    <a:pt x="60769" y="42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05409" y="348886"/>
              <a:ext cx="157928" cy="156238"/>
            </a:xfrm>
            <a:custGeom>
              <a:avLst/>
              <a:gdLst/>
              <a:ahLst/>
              <a:cxnLst/>
              <a:rect l="0" t="0" r="0" b="0"/>
              <a:pathLst>
                <a:path w="157928" h="156238">
                  <a:moveTo>
                    <a:pt x="0" y="30139"/>
                  </a:moveTo>
                  <a:lnTo>
                    <a:pt x="9065" y="88756"/>
                  </a:lnTo>
                  <a:lnTo>
                    <a:pt x="16117" y="109224"/>
                  </a:lnTo>
                  <a:lnTo>
                    <a:pt x="24711" y="128459"/>
                  </a:lnTo>
                  <a:lnTo>
                    <a:pt x="28530" y="152606"/>
                  </a:lnTo>
                  <a:lnTo>
                    <a:pt x="28379" y="156237"/>
                  </a:lnTo>
                  <a:lnTo>
                    <a:pt x="25091" y="147794"/>
                  </a:lnTo>
                  <a:lnTo>
                    <a:pt x="18469" y="91242"/>
                  </a:lnTo>
                  <a:lnTo>
                    <a:pt x="15227" y="65485"/>
                  </a:lnTo>
                  <a:lnTo>
                    <a:pt x="25647" y="9578"/>
                  </a:lnTo>
                  <a:lnTo>
                    <a:pt x="32306" y="3563"/>
                  </a:lnTo>
                  <a:lnTo>
                    <a:pt x="41424" y="724"/>
                  </a:lnTo>
                  <a:lnTo>
                    <a:pt x="52183" y="0"/>
                  </a:lnTo>
                  <a:lnTo>
                    <a:pt x="70376" y="5436"/>
                  </a:lnTo>
                  <a:lnTo>
                    <a:pt x="106708" y="27989"/>
                  </a:lnTo>
                  <a:lnTo>
                    <a:pt x="120735" y="44392"/>
                  </a:lnTo>
                  <a:lnTo>
                    <a:pt x="149217" y="94971"/>
                  </a:lnTo>
                  <a:lnTo>
                    <a:pt x="157927" y="145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52808" y="341157"/>
              <a:ext cx="229125" cy="332667"/>
            </a:xfrm>
            <a:custGeom>
              <a:avLst/>
              <a:gdLst/>
              <a:ahLst/>
              <a:cxnLst/>
              <a:rect l="0" t="0" r="0" b="0"/>
              <a:pathLst>
                <a:path w="229125" h="332667">
                  <a:moveTo>
                    <a:pt x="178984" y="79982"/>
                  </a:moveTo>
                  <a:lnTo>
                    <a:pt x="159856" y="27277"/>
                  </a:lnTo>
                  <a:lnTo>
                    <a:pt x="148646" y="11324"/>
                  </a:lnTo>
                  <a:lnTo>
                    <a:pt x="129626" y="2674"/>
                  </a:lnTo>
                  <a:lnTo>
                    <a:pt x="106744" y="0"/>
                  </a:lnTo>
                  <a:lnTo>
                    <a:pt x="84876" y="2711"/>
                  </a:lnTo>
                  <a:lnTo>
                    <a:pt x="66579" y="14054"/>
                  </a:lnTo>
                  <a:lnTo>
                    <a:pt x="58424" y="21992"/>
                  </a:lnTo>
                  <a:lnTo>
                    <a:pt x="41357" y="61110"/>
                  </a:lnTo>
                  <a:lnTo>
                    <a:pt x="39048" y="86803"/>
                  </a:lnTo>
                  <a:lnTo>
                    <a:pt x="43091" y="108750"/>
                  </a:lnTo>
                  <a:lnTo>
                    <a:pt x="52687" y="126303"/>
                  </a:lnTo>
                  <a:lnTo>
                    <a:pt x="76832" y="149339"/>
                  </a:lnTo>
                  <a:lnTo>
                    <a:pt x="86316" y="153126"/>
                  </a:lnTo>
                  <a:lnTo>
                    <a:pt x="106213" y="154215"/>
                  </a:lnTo>
                  <a:lnTo>
                    <a:pt x="137145" y="142661"/>
                  </a:lnTo>
                  <a:lnTo>
                    <a:pt x="151810" y="127727"/>
                  </a:lnTo>
                  <a:lnTo>
                    <a:pt x="170757" y="89543"/>
                  </a:lnTo>
                  <a:lnTo>
                    <a:pt x="173499" y="87526"/>
                  </a:lnTo>
                  <a:lnTo>
                    <a:pt x="175328" y="90861"/>
                  </a:lnTo>
                  <a:lnTo>
                    <a:pt x="193424" y="154319"/>
                  </a:lnTo>
                  <a:lnTo>
                    <a:pt x="218956" y="214741"/>
                  </a:lnTo>
                  <a:lnTo>
                    <a:pt x="227872" y="250932"/>
                  </a:lnTo>
                  <a:lnTo>
                    <a:pt x="229124" y="264139"/>
                  </a:lnTo>
                  <a:lnTo>
                    <a:pt x="224275" y="285052"/>
                  </a:lnTo>
                  <a:lnTo>
                    <a:pt x="219707" y="293905"/>
                  </a:lnTo>
                  <a:lnTo>
                    <a:pt x="205272" y="306860"/>
                  </a:lnTo>
                  <a:lnTo>
                    <a:pt x="167409" y="324709"/>
                  </a:lnTo>
                  <a:lnTo>
                    <a:pt x="104223" y="331618"/>
                  </a:lnTo>
                  <a:lnTo>
                    <a:pt x="65976" y="329236"/>
                  </a:lnTo>
                  <a:lnTo>
                    <a:pt x="43360" y="326463"/>
                  </a:lnTo>
                  <a:lnTo>
                    <a:pt x="0" y="3326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10431" y="210569"/>
              <a:ext cx="217852" cy="294799"/>
            </a:xfrm>
            <a:custGeom>
              <a:avLst/>
              <a:gdLst/>
              <a:ahLst/>
              <a:cxnLst/>
              <a:rect l="0" t="0" r="0" b="0"/>
              <a:pathLst>
                <a:path w="217852" h="294799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308" y="103722"/>
                  </a:lnTo>
                  <a:lnTo>
                    <a:pt x="26785" y="166414"/>
                  </a:lnTo>
                  <a:lnTo>
                    <a:pt x="35122" y="229794"/>
                  </a:lnTo>
                  <a:lnTo>
                    <a:pt x="38146" y="238594"/>
                  </a:lnTo>
                  <a:lnTo>
                    <a:pt x="42502" y="242121"/>
                  </a:lnTo>
                  <a:lnTo>
                    <a:pt x="54750" y="240971"/>
                  </a:lnTo>
                  <a:lnTo>
                    <a:pt x="106863" y="227500"/>
                  </a:lnTo>
                  <a:lnTo>
                    <a:pt x="162988" y="210489"/>
                  </a:lnTo>
                  <a:lnTo>
                    <a:pt x="183169" y="202345"/>
                  </a:lnTo>
                  <a:lnTo>
                    <a:pt x="199937" y="190927"/>
                  </a:lnTo>
                  <a:lnTo>
                    <a:pt x="212069" y="174934"/>
                  </a:lnTo>
                  <a:lnTo>
                    <a:pt x="216942" y="165756"/>
                  </a:lnTo>
                  <a:lnTo>
                    <a:pt x="217851" y="157297"/>
                  </a:lnTo>
                  <a:lnTo>
                    <a:pt x="212622" y="141660"/>
                  </a:lnTo>
                  <a:lnTo>
                    <a:pt x="205612" y="136554"/>
                  </a:lnTo>
                  <a:lnTo>
                    <a:pt x="185345" y="130881"/>
                  </a:lnTo>
                  <a:lnTo>
                    <a:pt x="153217" y="133276"/>
                  </a:lnTo>
                  <a:lnTo>
                    <a:pt x="135152" y="144632"/>
                  </a:lnTo>
                  <a:lnTo>
                    <a:pt x="120495" y="162547"/>
                  </a:lnTo>
                  <a:lnTo>
                    <a:pt x="110081" y="186107"/>
                  </a:lnTo>
                  <a:lnTo>
                    <a:pt x="107792" y="209057"/>
                  </a:lnTo>
                  <a:lnTo>
                    <a:pt x="115855" y="252385"/>
                  </a:lnTo>
                  <a:lnTo>
                    <a:pt x="130937" y="278592"/>
                  </a:lnTo>
                  <a:lnTo>
                    <a:pt x="139457" y="283994"/>
                  </a:lnTo>
                  <a:lnTo>
                    <a:pt x="180515" y="292664"/>
                  </a:lnTo>
                  <a:lnTo>
                    <a:pt x="205631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08113" y="322470"/>
              <a:ext cx="141284" cy="209466"/>
            </a:xfrm>
            <a:custGeom>
              <a:avLst/>
              <a:gdLst/>
              <a:ahLst/>
              <a:cxnLst/>
              <a:rect l="0" t="0" r="0" b="0"/>
              <a:pathLst>
                <a:path w="141284" h="209466">
                  <a:moveTo>
                    <a:pt x="129047" y="24970"/>
                  </a:moveTo>
                  <a:lnTo>
                    <a:pt x="111066" y="9329"/>
                  </a:lnTo>
                  <a:lnTo>
                    <a:pt x="94150" y="1251"/>
                  </a:lnTo>
                  <a:lnTo>
                    <a:pt x="74933" y="0"/>
                  </a:lnTo>
                  <a:lnTo>
                    <a:pt x="34000" y="8729"/>
                  </a:lnTo>
                  <a:lnTo>
                    <a:pt x="25908" y="14143"/>
                  </a:lnTo>
                  <a:lnTo>
                    <a:pt x="13797" y="29517"/>
                  </a:lnTo>
                  <a:lnTo>
                    <a:pt x="403" y="57903"/>
                  </a:lnTo>
                  <a:lnTo>
                    <a:pt x="0" y="66812"/>
                  </a:lnTo>
                  <a:lnTo>
                    <a:pt x="5792" y="82951"/>
                  </a:lnTo>
                  <a:lnTo>
                    <a:pt x="12952" y="88190"/>
                  </a:lnTo>
                  <a:lnTo>
                    <a:pt x="76226" y="106155"/>
                  </a:lnTo>
                  <a:lnTo>
                    <a:pt x="106767" y="117525"/>
                  </a:lnTo>
                  <a:lnTo>
                    <a:pt x="123434" y="128887"/>
                  </a:lnTo>
                  <a:lnTo>
                    <a:pt x="135521" y="144855"/>
                  </a:lnTo>
                  <a:lnTo>
                    <a:pt x="140382" y="154026"/>
                  </a:lnTo>
                  <a:lnTo>
                    <a:pt x="141283" y="162480"/>
                  </a:lnTo>
                  <a:lnTo>
                    <a:pt x="136045" y="178112"/>
                  </a:lnTo>
                  <a:lnTo>
                    <a:pt x="114353" y="200067"/>
                  </a:lnTo>
                  <a:lnTo>
                    <a:pt x="89371" y="208076"/>
                  </a:lnTo>
                  <a:lnTo>
                    <a:pt x="45542" y="209465"/>
                  </a:lnTo>
                  <a:lnTo>
                    <a:pt x="2705" y="203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81307" y="366420"/>
              <a:ext cx="213865" cy="181104"/>
            </a:xfrm>
            <a:custGeom>
              <a:avLst/>
              <a:gdLst/>
              <a:ahLst/>
              <a:cxnLst/>
              <a:rect l="0" t="0" r="0" b="0"/>
              <a:pathLst>
                <a:path w="213865" h="181104">
                  <a:moveTo>
                    <a:pt x="140164" y="54719"/>
                  </a:moveTo>
                  <a:lnTo>
                    <a:pt x="130589" y="30673"/>
                  </a:lnTo>
                  <a:lnTo>
                    <a:pt x="119921" y="16346"/>
                  </a:lnTo>
                  <a:lnTo>
                    <a:pt x="95172" y="716"/>
                  </a:lnTo>
                  <a:lnTo>
                    <a:pt x="85603" y="0"/>
                  </a:lnTo>
                  <a:lnTo>
                    <a:pt x="65612" y="5443"/>
                  </a:lnTo>
                  <a:lnTo>
                    <a:pt x="40216" y="21662"/>
                  </a:lnTo>
                  <a:lnTo>
                    <a:pt x="17873" y="46874"/>
                  </a:lnTo>
                  <a:lnTo>
                    <a:pt x="2024" y="76571"/>
                  </a:lnTo>
                  <a:lnTo>
                    <a:pt x="0" y="100306"/>
                  </a:lnTo>
                  <a:lnTo>
                    <a:pt x="8232" y="148082"/>
                  </a:lnTo>
                  <a:lnTo>
                    <a:pt x="23344" y="175059"/>
                  </a:lnTo>
                  <a:lnTo>
                    <a:pt x="31869" y="179400"/>
                  </a:lnTo>
                  <a:lnTo>
                    <a:pt x="53818" y="181103"/>
                  </a:lnTo>
                  <a:lnTo>
                    <a:pt x="62713" y="177579"/>
                  </a:lnTo>
                  <a:lnTo>
                    <a:pt x="75716" y="164306"/>
                  </a:lnTo>
                  <a:lnTo>
                    <a:pt x="89613" y="137102"/>
                  </a:lnTo>
                  <a:lnTo>
                    <a:pt x="100059" y="77729"/>
                  </a:lnTo>
                  <a:lnTo>
                    <a:pt x="102899" y="66549"/>
                  </a:lnTo>
                  <a:lnTo>
                    <a:pt x="107132" y="63776"/>
                  </a:lnTo>
                  <a:lnTo>
                    <a:pt x="112293" y="66606"/>
                  </a:lnTo>
                  <a:lnTo>
                    <a:pt x="123098" y="81059"/>
                  </a:lnTo>
                  <a:lnTo>
                    <a:pt x="148864" y="123525"/>
                  </a:lnTo>
                  <a:lnTo>
                    <a:pt x="168738" y="145556"/>
                  </a:lnTo>
                  <a:lnTo>
                    <a:pt x="185619" y="153583"/>
                  </a:lnTo>
                  <a:lnTo>
                    <a:pt x="213864" y="1600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22499" y="357968"/>
              <a:ext cx="88486" cy="140747"/>
            </a:xfrm>
            <a:custGeom>
              <a:avLst/>
              <a:gdLst/>
              <a:ahLst/>
              <a:cxnLst/>
              <a:rect l="0" t="0" r="0" b="0"/>
              <a:pathLst>
                <a:path w="88486" h="140747">
                  <a:moveTo>
                    <a:pt x="4257" y="63171"/>
                  </a:moveTo>
                  <a:lnTo>
                    <a:pt x="22215" y="117046"/>
                  </a:lnTo>
                  <a:lnTo>
                    <a:pt x="29006" y="137419"/>
                  </a:lnTo>
                  <a:lnTo>
                    <a:pt x="28945" y="140746"/>
                  </a:lnTo>
                  <a:lnTo>
                    <a:pt x="26565" y="139454"/>
                  </a:lnTo>
                  <a:lnTo>
                    <a:pt x="18851" y="128660"/>
                  </a:lnTo>
                  <a:lnTo>
                    <a:pt x="821" y="83147"/>
                  </a:lnTo>
                  <a:lnTo>
                    <a:pt x="0" y="62691"/>
                  </a:lnTo>
                  <a:lnTo>
                    <a:pt x="1419" y="52323"/>
                  </a:lnTo>
                  <a:lnTo>
                    <a:pt x="12354" y="34563"/>
                  </a:lnTo>
                  <a:lnTo>
                    <a:pt x="28913" y="20041"/>
                  </a:lnTo>
                  <a:lnTo>
                    <a:pt x="56796" y="6458"/>
                  </a:lnTo>
                  <a:lnTo>
                    <a:pt x="884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74155" y="365689"/>
              <a:ext cx="147400" cy="154142"/>
            </a:xfrm>
            <a:custGeom>
              <a:avLst/>
              <a:gdLst/>
              <a:ahLst/>
              <a:cxnLst/>
              <a:rect l="0" t="0" r="0" b="0"/>
              <a:pathLst>
                <a:path w="147400" h="154142">
                  <a:moveTo>
                    <a:pt x="0" y="65979"/>
                  </a:moveTo>
                  <a:lnTo>
                    <a:pt x="16768" y="71568"/>
                  </a:lnTo>
                  <a:lnTo>
                    <a:pt x="34359" y="71193"/>
                  </a:lnTo>
                  <a:lnTo>
                    <a:pt x="90659" y="57090"/>
                  </a:lnTo>
                  <a:lnTo>
                    <a:pt x="108923" y="46041"/>
                  </a:lnTo>
                  <a:lnTo>
                    <a:pt x="112390" y="38649"/>
                  </a:lnTo>
                  <a:lnTo>
                    <a:pt x="112361" y="30211"/>
                  </a:lnTo>
                  <a:lnTo>
                    <a:pt x="110002" y="21077"/>
                  </a:lnTo>
                  <a:lnTo>
                    <a:pt x="104920" y="13817"/>
                  </a:lnTo>
                  <a:lnTo>
                    <a:pt x="89915" y="2632"/>
                  </a:lnTo>
                  <a:lnTo>
                    <a:pt x="71548" y="0"/>
                  </a:lnTo>
                  <a:lnTo>
                    <a:pt x="31160" y="7842"/>
                  </a:lnTo>
                  <a:lnTo>
                    <a:pt x="23113" y="14353"/>
                  </a:lnTo>
                  <a:lnTo>
                    <a:pt x="11052" y="34065"/>
                  </a:lnTo>
                  <a:lnTo>
                    <a:pt x="8032" y="55305"/>
                  </a:lnTo>
                  <a:lnTo>
                    <a:pt x="15625" y="97536"/>
                  </a:lnTo>
                  <a:lnTo>
                    <a:pt x="30626" y="123552"/>
                  </a:lnTo>
                  <a:lnTo>
                    <a:pt x="46367" y="135631"/>
                  </a:lnTo>
                  <a:lnTo>
                    <a:pt x="85068" y="152917"/>
                  </a:lnTo>
                  <a:lnTo>
                    <a:pt x="105658" y="154141"/>
                  </a:lnTo>
                  <a:lnTo>
                    <a:pt x="147399" y="1502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27561" y="369839"/>
              <a:ext cx="383590" cy="156586"/>
            </a:xfrm>
            <a:custGeom>
              <a:avLst/>
              <a:gdLst/>
              <a:ahLst/>
              <a:cxnLst/>
              <a:rect l="0" t="0" r="0" b="0"/>
              <a:pathLst>
                <a:path w="383590" h="156586">
                  <a:moveTo>
                    <a:pt x="15092" y="61829"/>
                  </a:moveTo>
                  <a:lnTo>
                    <a:pt x="9502" y="123922"/>
                  </a:lnTo>
                  <a:lnTo>
                    <a:pt x="6686" y="126621"/>
                  </a:lnTo>
                  <a:lnTo>
                    <a:pt x="3639" y="123741"/>
                  </a:lnTo>
                  <a:lnTo>
                    <a:pt x="437" y="117141"/>
                  </a:lnTo>
                  <a:lnTo>
                    <a:pt x="0" y="100450"/>
                  </a:lnTo>
                  <a:lnTo>
                    <a:pt x="5132" y="43605"/>
                  </a:lnTo>
                  <a:lnTo>
                    <a:pt x="9885" y="20974"/>
                  </a:lnTo>
                  <a:lnTo>
                    <a:pt x="15130" y="14705"/>
                  </a:lnTo>
                  <a:lnTo>
                    <a:pt x="22136" y="11696"/>
                  </a:lnTo>
                  <a:lnTo>
                    <a:pt x="30316" y="10859"/>
                  </a:lnTo>
                  <a:lnTo>
                    <a:pt x="48764" y="16169"/>
                  </a:lnTo>
                  <a:lnTo>
                    <a:pt x="58597" y="20860"/>
                  </a:lnTo>
                  <a:lnTo>
                    <a:pt x="72642" y="35432"/>
                  </a:lnTo>
                  <a:lnTo>
                    <a:pt x="96779" y="73382"/>
                  </a:lnTo>
                  <a:lnTo>
                    <a:pt x="102305" y="75380"/>
                  </a:lnTo>
                  <a:lnTo>
                    <a:pt x="107159" y="72033"/>
                  </a:lnTo>
                  <a:lnTo>
                    <a:pt x="128944" y="38628"/>
                  </a:lnTo>
                  <a:lnTo>
                    <a:pt x="137787" y="33494"/>
                  </a:lnTo>
                  <a:lnTo>
                    <a:pt x="160090" y="30908"/>
                  </a:lnTo>
                  <a:lnTo>
                    <a:pt x="169079" y="34196"/>
                  </a:lnTo>
                  <a:lnTo>
                    <a:pt x="182186" y="47208"/>
                  </a:lnTo>
                  <a:lnTo>
                    <a:pt x="207686" y="104508"/>
                  </a:lnTo>
                  <a:lnTo>
                    <a:pt x="213662" y="145215"/>
                  </a:lnTo>
                  <a:lnTo>
                    <a:pt x="221081" y="121021"/>
                  </a:lnTo>
                  <a:lnTo>
                    <a:pt x="226118" y="111819"/>
                  </a:lnTo>
                  <a:lnTo>
                    <a:pt x="241072" y="98475"/>
                  </a:lnTo>
                  <a:lnTo>
                    <a:pt x="249973" y="93278"/>
                  </a:lnTo>
                  <a:lnTo>
                    <a:pt x="303946" y="83769"/>
                  </a:lnTo>
                  <a:lnTo>
                    <a:pt x="338544" y="73919"/>
                  </a:lnTo>
                  <a:lnTo>
                    <a:pt x="356160" y="62913"/>
                  </a:lnTo>
                  <a:lnTo>
                    <a:pt x="368669" y="47103"/>
                  </a:lnTo>
                  <a:lnTo>
                    <a:pt x="373642" y="37974"/>
                  </a:lnTo>
                  <a:lnTo>
                    <a:pt x="374618" y="29548"/>
                  </a:lnTo>
                  <a:lnTo>
                    <a:pt x="369463" y="13946"/>
                  </a:lnTo>
                  <a:lnTo>
                    <a:pt x="362473" y="8850"/>
                  </a:lnTo>
                  <a:lnTo>
                    <a:pt x="330279" y="1678"/>
                  </a:lnTo>
                  <a:lnTo>
                    <a:pt x="304523" y="0"/>
                  </a:lnTo>
                  <a:lnTo>
                    <a:pt x="283718" y="5494"/>
                  </a:lnTo>
                  <a:lnTo>
                    <a:pt x="266672" y="16904"/>
                  </a:lnTo>
                  <a:lnTo>
                    <a:pt x="251297" y="33673"/>
                  </a:lnTo>
                  <a:lnTo>
                    <a:pt x="247431" y="44228"/>
                  </a:lnTo>
                  <a:lnTo>
                    <a:pt x="246255" y="68434"/>
                  </a:lnTo>
                  <a:lnTo>
                    <a:pt x="252170" y="102781"/>
                  </a:lnTo>
                  <a:lnTo>
                    <a:pt x="264350" y="121364"/>
                  </a:lnTo>
                  <a:lnTo>
                    <a:pt x="281461" y="136252"/>
                  </a:lnTo>
                  <a:lnTo>
                    <a:pt x="300764" y="146768"/>
                  </a:lnTo>
                  <a:lnTo>
                    <a:pt x="357402" y="155293"/>
                  </a:lnTo>
                  <a:lnTo>
                    <a:pt x="383589" y="156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59829" y="378610"/>
              <a:ext cx="193477" cy="146107"/>
            </a:xfrm>
            <a:custGeom>
              <a:avLst/>
              <a:gdLst/>
              <a:ahLst/>
              <a:cxnLst/>
              <a:rect l="0" t="0" r="0" b="0"/>
              <a:pathLst>
                <a:path w="193477" h="146107">
                  <a:moveTo>
                    <a:pt x="56606" y="116229"/>
                  </a:moveTo>
                  <a:lnTo>
                    <a:pt x="80652" y="106654"/>
                  </a:lnTo>
                  <a:lnTo>
                    <a:pt x="94979" y="95985"/>
                  </a:lnTo>
                  <a:lnTo>
                    <a:pt x="102907" y="74087"/>
                  </a:lnTo>
                  <a:lnTo>
                    <a:pt x="105021" y="60058"/>
                  </a:lnTo>
                  <a:lnTo>
                    <a:pt x="101130" y="38232"/>
                  </a:lnTo>
                  <a:lnTo>
                    <a:pt x="85786" y="12790"/>
                  </a:lnTo>
                  <a:lnTo>
                    <a:pt x="79569" y="5156"/>
                  </a:lnTo>
                  <a:lnTo>
                    <a:pt x="71914" y="1236"/>
                  </a:lnTo>
                  <a:lnTo>
                    <a:pt x="54051" y="0"/>
                  </a:lnTo>
                  <a:lnTo>
                    <a:pt x="37533" y="6470"/>
                  </a:lnTo>
                  <a:lnTo>
                    <a:pt x="29853" y="11471"/>
                  </a:lnTo>
                  <a:lnTo>
                    <a:pt x="18199" y="26386"/>
                  </a:lnTo>
                  <a:lnTo>
                    <a:pt x="1186" y="64557"/>
                  </a:lnTo>
                  <a:lnTo>
                    <a:pt x="0" y="88194"/>
                  </a:lnTo>
                  <a:lnTo>
                    <a:pt x="4541" y="113128"/>
                  </a:lnTo>
                  <a:lnTo>
                    <a:pt x="14359" y="135908"/>
                  </a:lnTo>
                  <a:lnTo>
                    <a:pt x="21422" y="142216"/>
                  </a:lnTo>
                  <a:lnTo>
                    <a:pt x="29640" y="145252"/>
                  </a:lnTo>
                  <a:lnTo>
                    <a:pt x="38629" y="146106"/>
                  </a:lnTo>
                  <a:lnTo>
                    <a:pt x="54856" y="140816"/>
                  </a:lnTo>
                  <a:lnTo>
                    <a:pt x="62458" y="136130"/>
                  </a:lnTo>
                  <a:lnTo>
                    <a:pt x="74025" y="121564"/>
                  </a:lnTo>
                  <a:lnTo>
                    <a:pt x="90982" y="83618"/>
                  </a:lnTo>
                  <a:lnTo>
                    <a:pt x="94731" y="80450"/>
                  </a:lnTo>
                  <a:lnTo>
                    <a:pt x="98400" y="81848"/>
                  </a:lnTo>
                  <a:lnTo>
                    <a:pt x="134321" y="116908"/>
                  </a:lnTo>
                  <a:lnTo>
                    <a:pt x="153147" y="128229"/>
                  </a:lnTo>
                  <a:lnTo>
                    <a:pt x="193476" y="1372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94575" y="363934"/>
              <a:ext cx="131814" cy="168019"/>
            </a:xfrm>
            <a:custGeom>
              <a:avLst/>
              <a:gdLst/>
              <a:ahLst/>
              <a:cxnLst/>
              <a:rect l="0" t="0" r="0" b="0"/>
              <a:pathLst>
                <a:path w="131814" h="168019">
                  <a:moveTo>
                    <a:pt x="95601" y="15091"/>
                  </a:moveTo>
                  <a:lnTo>
                    <a:pt x="51638" y="437"/>
                  </a:lnTo>
                  <a:lnTo>
                    <a:pt x="31608" y="0"/>
                  </a:lnTo>
                  <a:lnTo>
                    <a:pt x="21354" y="1521"/>
                  </a:lnTo>
                  <a:lnTo>
                    <a:pt x="13347" y="6044"/>
                  </a:lnTo>
                  <a:lnTo>
                    <a:pt x="1332" y="20429"/>
                  </a:lnTo>
                  <a:lnTo>
                    <a:pt x="0" y="28009"/>
                  </a:lnTo>
                  <a:lnTo>
                    <a:pt x="1451" y="35401"/>
                  </a:lnTo>
                  <a:lnTo>
                    <a:pt x="4758" y="42669"/>
                  </a:lnTo>
                  <a:lnTo>
                    <a:pt x="17791" y="53864"/>
                  </a:lnTo>
                  <a:lnTo>
                    <a:pt x="36452" y="61570"/>
                  </a:lnTo>
                  <a:lnTo>
                    <a:pt x="70926" y="68247"/>
                  </a:lnTo>
                  <a:lnTo>
                    <a:pt x="117799" y="96802"/>
                  </a:lnTo>
                  <a:lnTo>
                    <a:pt x="124438" y="105830"/>
                  </a:lnTo>
                  <a:lnTo>
                    <a:pt x="131813" y="128339"/>
                  </a:lnTo>
                  <a:lnTo>
                    <a:pt x="131441" y="138553"/>
                  </a:lnTo>
                  <a:lnTo>
                    <a:pt x="124788" y="156141"/>
                  </a:lnTo>
                  <a:lnTo>
                    <a:pt x="116229" y="161767"/>
                  </a:lnTo>
                  <a:lnTo>
                    <a:pt x="91121" y="168018"/>
                  </a:lnTo>
                  <a:lnTo>
                    <a:pt x="49690" y="165948"/>
                  </a:lnTo>
                  <a:lnTo>
                    <a:pt x="28013" y="157788"/>
                  </a:lnTo>
                  <a:lnTo>
                    <a:pt x="844" y="1414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74404" y="400082"/>
              <a:ext cx="111252" cy="136955"/>
            </a:xfrm>
            <a:custGeom>
              <a:avLst/>
              <a:gdLst/>
              <a:ahLst/>
              <a:cxnLst/>
              <a:rect l="0" t="0" r="0" b="0"/>
              <a:pathLst>
                <a:path w="111252" h="136955">
                  <a:moveTo>
                    <a:pt x="0" y="21057"/>
                  </a:moveTo>
                  <a:lnTo>
                    <a:pt x="8333" y="58535"/>
                  </a:lnTo>
                  <a:lnTo>
                    <a:pt x="15684" y="104370"/>
                  </a:lnTo>
                  <a:lnTo>
                    <a:pt x="28027" y="122816"/>
                  </a:lnTo>
                  <a:lnTo>
                    <a:pt x="36232" y="131010"/>
                  </a:lnTo>
                  <a:lnTo>
                    <a:pt x="46382" y="135304"/>
                  </a:lnTo>
                  <a:lnTo>
                    <a:pt x="70137" y="136954"/>
                  </a:lnTo>
                  <a:lnTo>
                    <a:pt x="80683" y="133417"/>
                  </a:lnTo>
                  <a:lnTo>
                    <a:pt x="98640" y="120128"/>
                  </a:lnTo>
                  <a:lnTo>
                    <a:pt x="108181" y="99404"/>
                  </a:lnTo>
                  <a:lnTo>
                    <a:pt x="111251" y="75765"/>
                  </a:lnTo>
                  <a:lnTo>
                    <a:pt x="106810" y="3199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53388" y="368497"/>
              <a:ext cx="94758" cy="134378"/>
            </a:xfrm>
            <a:custGeom>
              <a:avLst/>
              <a:gdLst/>
              <a:ahLst/>
              <a:cxnLst/>
              <a:rect l="0" t="0" r="0" b="0"/>
              <a:pathLst>
                <a:path w="94758" h="134378">
                  <a:moveTo>
                    <a:pt x="0" y="94756"/>
                  </a:moveTo>
                  <a:lnTo>
                    <a:pt x="29309" y="133130"/>
                  </a:lnTo>
                  <a:lnTo>
                    <a:pt x="32407" y="134377"/>
                  </a:lnTo>
                  <a:lnTo>
                    <a:pt x="33303" y="131698"/>
                  </a:lnTo>
                  <a:lnTo>
                    <a:pt x="17032" y="72781"/>
                  </a:lnTo>
                  <a:lnTo>
                    <a:pt x="16538" y="52234"/>
                  </a:lnTo>
                  <a:lnTo>
                    <a:pt x="18045" y="41842"/>
                  </a:lnTo>
                  <a:lnTo>
                    <a:pt x="22558" y="33744"/>
                  </a:lnTo>
                  <a:lnTo>
                    <a:pt x="36932" y="21626"/>
                  </a:lnTo>
                  <a:lnTo>
                    <a:pt x="72416" y="5485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04268" y="372880"/>
              <a:ext cx="112334" cy="157467"/>
            </a:xfrm>
            <a:custGeom>
              <a:avLst/>
              <a:gdLst/>
              <a:ahLst/>
              <a:cxnLst/>
              <a:rect l="0" t="0" r="0" b="0"/>
              <a:pathLst>
                <a:path w="112334" h="157467">
                  <a:moveTo>
                    <a:pt x="28105" y="58788"/>
                  </a:moveTo>
                  <a:lnTo>
                    <a:pt x="44872" y="64377"/>
                  </a:lnTo>
                  <a:lnTo>
                    <a:pt x="62463" y="64002"/>
                  </a:lnTo>
                  <a:lnTo>
                    <a:pt x="102352" y="54229"/>
                  </a:lnTo>
                  <a:lnTo>
                    <a:pt x="108019" y="48729"/>
                  </a:lnTo>
                  <a:lnTo>
                    <a:pt x="110626" y="41554"/>
                  </a:lnTo>
                  <a:lnTo>
                    <a:pt x="111195" y="33260"/>
                  </a:lnTo>
                  <a:lnTo>
                    <a:pt x="105588" y="17807"/>
                  </a:lnTo>
                  <a:lnTo>
                    <a:pt x="100817" y="10410"/>
                  </a:lnTo>
                  <a:lnTo>
                    <a:pt x="91787" y="5479"/>
                  </a:lnTo>
                  <a:lnTo>
                    <a:pt x="66157" y="0"/>
                  </a:lnTo>
                  <a:lnTo>
                    <a:pt x="41508" y="3804"/>
                  </a:lnTo>
                  <a:lnTo>
                    <a:pt x="30021" y="8094"/>
                  </a:lnTo>
                  <a:lnTo>
                    <a:pt x="14139" y="22219"/>
                  </a:lnTo>
                  <a:lnTo>
                    <a:pt x="8265" y="30899"/>
                  </a:lnTo>
                  <a:lnTo>
                    <a:pt x="0" y="65472"/>
                  </a:lnTo>
                  <a:lnTo>
                    <a:pt x="3140" y="99763"/>
                  </a:lnTo>
                  <a:lnTo>
                    <a:pt x="11550" y="118333"/>
                  </a:lnTo>
                  <a:lnTo>
                    <a:pt x="17068" y="126561"/>
                  </a:lnTo>
                  <a:lnTo>
                    <a:pt x="32558" y="138822"/>
                  </a:lnTo>
                  <a:lnTo>
                    <a:pt x="71098" y="156225"/>
                  </a:lnTo>
                  <a:lnTo>
                    <a:pt x="88547" y="157466"/>
                  </a:lnTo>
                  <a:lnTo>
                    <a:pt x="112333" y="1535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72530" y="239870"/>
              <a:ext cx="165170" cy="328735"/>
            </a:xfrm>
            <a:custGeom>
              <a:avLst/>
              <a:gdLst/>
              <a:ahLst/>
              <a:cxnLst/>
              <a:rect l="0" t="0" r="0" b="0"/>
              <a:pathLst>
                <a:path w="165170" h="328735">
                  <a:moveTo>
                    <a:pt x="123055" y="233912"/>
                  </a:moveTo>
                  <a:lnTo>
                    <a:pt x="105074" y="218271"/>
                  </a:lnTo>
                  <a:lnTo>
                    <a:pt x="58903" y="199068"/>
                  </a:lnTo>
                  <a:lnTo>
                    <a:pt x="48702" y="198984"/>
                  </a:lnTo>
                  <a:lnTo>
                    <a:pt x="28008" y="205130"/>
                  </a:lnTo>
                  <a:lnTo>
                    <a:pt x="13352" y="218780"/>
                  </a:lnTo>
                  <a:lnTo>
                    <a:pt x="7806" y="227334"/>
                  </a:lnTo>
                  <a:lnTo>
                    <a:pt x="0" y="261729"/>
                  </a:lnTo>
                  <a:lnTo>
                    <a:pt x="4413" y="284879"/>
                  </a:lnTo>
                  <a:lnTo>
                    <a:pt x="15343" y="305697"/>
                  </a:lnTo>
                  <a:lnTo>
                    <a:pt x="31899" y="322748"/>
                  </a:lnTo>
                  <a:lnTo>
                    <a:pt x="41228" y="327061"/>
                  </a:lnTo>
                  <a:lnTo>
                    <a:pt x="60951" y="328734"/>
                  </a:lnTo>
                  <a:lnTo>
                    <a:pt x="69954" y="325203"/>
                  </a:lnTo>
                  <a:lnTo>
                    <a:pt x="108494" y="290301"/>
                  </a:lnTo>
                  <a:lnTo>
                    <a:pt x="124330" y="263488"/>
                  </a:lnTo>
                  <a:lnTo>
                    <a:pt x="143818" y="201137"/>
                  </a:lnTo>
                  <a:lnTo>
                    <a:pt x="152503" y="140350"/>
                  </a:lnTo>
                  <a:lnTo>
                    <a:pt x="153049" y="80423"/>
                  </a:lnTo>
                  <a:lnTo>
                    <a:pt x="143104" y="23526"/>
                  </a:lnTo>
                  <a:lnTo>
                    <a:pt x="139931" y="9426"/>
                  </a:lnTo>
                  <a:lnTo>
                    <a:pt x="135475" y="2367"/>
                  </a:lnTo>
                  <a:lnTo>
                    <a:pt x="130166" y="0"/>
                  </a:lnTo>
                  <a:lnTo>
                    <a:pt x="124286" y="761"/>
                  </a:lnTo>
                  <a:lnTo>
                    <a:pt x="119196" y="4779"/>
                  </a:lnTo>
                  <a:lnTo>
                    <a:pt x="110422" y="18601"/>
                  </a:lnTo>
                  <a:lnTo>
                    <a:pt x="104494" y="57292"/>
                  </a:lnTo>
                  <a:lnTo>
                    <a:pt x="110897" y="114363"/>
                  </a:lnTo>
                  <a:lnTo>
                    <a:pt x="120307" y="170696"/>
                  </a:lnTo>
                  <a:lnTo>
                    <a:pt x="131099" y="232520"/>
                  </a:lnTo>
                  <a:lnTo>
                    <a:pt x="142076" y="262745"/>
                  </a:lnTo>
                  <a:lnTo>
                    <a:pt x="165169" y="286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98961" y="410611"/>
              <a:ext cx="7237" cy="136871"/>
            </a:xfrm>
            <a:custGeom>
              <a:avLst/>
              <a:gdLst/>
              <a:ahLst/>
              <a:cxnLst/>
              <a:rect l="0" t="0" r="0" b="0"/>
              <a:pathLst>
                <a:path w="7237" h="136871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236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27253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90425" y="376848"/>
              <a:ext cx="189514" cy="160106"/>
            </a:xfrm>
            <a:custGeom>
              <a:avLst/>
              <a:gdLst/>
              <a:ahLst/>
              <a:cxnLst/>
              <a:rect l="0" t="0" r="0" b="0"/>
              <a:pathLst>
                <a:path w="189514" h="160106">
                  <a:moveTo>
                    <a:pt x="0" y="23234"/>
                  </a:moveTo>
                  <a:lnTo>
                    <a:pt x="17958" y="78279"/>
                  </a:lnTo>
                  <a:lnTo>
                    <a:pt x="36300" y="141690"/>
                  </a:lnTo>
                  <a:lnTo>
                    <a:pt x="34461" y="136713"/>
                  </a:lnTo>
                  <a:lnTo>
                    <a:pt x="31964" y="75454"/>
                  </a:lnTo>
                  <a:lnTo>
                    <a:pt x="34093" y="48783"/>
                  </a:lnTo>
                  <a:lnTo>
                    <a:pt x="42838" y="25231"/>
                  </a:lnTo>
                  <a:lnTo>
                    <a:pt x="60763" y="9304"/>
                  </a:lnTo>
                  <a:lnTo>
                    <a:pt x="72094" y="3419"/>
                  </a:lnTo>
                  <a:lnTo>
                    <a:pt x="94042" y="0"/>
                  </a:lnTo>
                  <a:lnTo>
                    <a:pt x="114326" y="3549"/>
                  </a:lnTo>
                  <a:lnTo>
                    <a:pt x="138899" y="18702"/>
                  </a:lnTo>
                  <a:lnTo>
                    <a:pt x="153760" y="31358"/>
                  </a:lnTo>
                  <a:lnTo>
                    <a:pt x="169690" y="62816"/>
                  </a:lnTo>
                  <a:lnTo>
                    <a:pt x="184384" y="108132"/>
                  </a:lnTo>
                  <a:lnTo>
                    <a:pt x="189513" y="1601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66536" y="211421"/>
              <a:ext cx="324055" cy="336105"/>
            </a:xfrm>
            <a:custGeom>
              <a:avLst/>
              <a:gdLst/>
              <a:ahLst/>
              <a:cxnLst/>
              <a:rect l="0" t="0" r="0" b="0"/>
              <a:pathLst>
                <a:path w="324055" h="336105">
                  <a:moveTo>
                    <a:pt x="102956" y="230775"/>
                  </a:moveTo>
                  <a:lnTo>
                    <a:pt x="102956" y="208419"/>
                  </a:lnTo>
                  <a:lnTo>
                    <a:pt x="96717" y="191203"/>
                  </a:lnTo>
                  <a:lnTo>
                    <a:pt x="91778" y="183337"/>
                  </a:lnTo>
                  <a:lnTo>
                    <a:pt x="83805" y="178093"/>
                  </a:lnTo>
                  <a:lnTo>
                    <a:pt x="62469" y="172266"/>
                  </a:lnTo>
                  <a:lnTo>
                    <a:pt x="52568" y="173052"/>
                  </a:lnTo>
                  <a:lnTo>
                    <a:pt x="35328" y="180164"/>
                  </a:lnTo>
                  <a:lnTo>
                    <a:pt x="22986" y="194243"/>
                  </a:lnTo>
                  <a:lnTo>
                    <a:pt x="5531" y="231878"/>
                  </a:lnTo>
                  <a:lnTo>
                    <a:pt x="0" y="268277"/>
                  </a:lnTo>
                  <a:lnTo>
                    <a:pt x="3950" y="303108"/>
                  </a:lnTo>
                  <a:lnTo>
                    <a:pt x="12550" y="321805"/>
                  </a:lnTo>
                  <a:lnTo>
                    <a:pt x="18119" y="330066"/>
                  </a:lnTo>
                  <a:lnTo>
                    <a:pt x="25341" y="334404"/>
                  </a:lnTo>
                  <a:lnTo>
                    <a:pt x="42724" y="336104"/>
                  </a:lnTo>
                  <a:lnTo>
                    <a:pt x="51103" y="332580"/>
                  </a:lnTo>
                  <a:lnTo>
                    <a:pt x="88560" y="297691"/>
                  </a:lnTo>
                  <a:lnTo>
                    <a:pt x="104280" y="270879"/>
                  </a:lnTo>
                  <a:lnTo>
                    <a:pt x="120072" y="220803"/>
                  </a:lnTo>
                  <a:lnTo>
                    <a:pt x="129734" y="172708"/>
                  </a:lnTo>
                  <a:lnTo>
                    <a:pt x="131947" y="122583"/>
                  </a:lnTo>
                  <a:lnTo>
                    <a:pt x="125926" y="63132"/>
                  </a:lnTo>
                  <a:lnTo>
                    <a:pt x="124391" y="6328"/>
                  </a:lnTo>
                  <a:lnTo>
                    <a:pt x="121925" y="425"/>
                  </a:lnTo>
                  <a:lnTo>
                    <a:pt x="117942" y="0"/>
                  </a:lnTo>
                  <a:lnTo>
                    <a:pt x="112947" y="3225"/>
                  </a:lnTo>
                  <a:lnTo>
                    <a:pt x="107397" y="19288"/>
                  </a:lnTo>
                  <a:lnTo>
                    <a:pt x="103833" y="73317"/>
                  </a:lnTo>
                  <a:lnTo>
                    <a:pt x="110365" y="131909"/>
                  </a:lnTo>
                  <a:lnTo>
                    <a:pt x="112868" y="188543"/>
                  </a:lnTo>
                  <a:lnTo>
                    <a:pt x="118952" y="239201"/>
                  </a:lnTo>
                  <a:lnTo>
                    <a:pt x="124148" y="245751"/>
                  </a:lnTo>
                  <a:lnTo>
                    <a:pt x="131122" y="248948"/>
                  </a:lnTo>
                  <a:lnTo>
                    <a:pt x="148229" y="249381"/>
                  </a:lnTo>
                  <a:lnTo>
                    <a:pt x="209307" y="242599"/>
                  </a:lnTo>
                  <a:lnTo>
                    <a:pt x="266250" y="240390"/>
                  </a:lnTo>
                  <a:lnTo>
                    <a:pt x="290175" y="235828"/>
                  </a:lnTo>
                  <a:lnTo>
                    <a:pt x="299128" y="230635"/>
                  </a:lnTo>
                  <a:lnTo>
                    <a:pt x="312196" y="215505"/>
                  </a:lnTo>
                  <a:lnTo>
                    <a:pt x="314979" y="206557"/>
                  </a:lnTo>
                  <a:lnTo>
                    <a:pt x="314952" y="187256"/>
                  </a:lnTo>
                  <a:lnTo>
                    <a:pt x="310967" y="179536"/>
                  </a:lnTo>
                  <a:lnTo>
                    <a:pt x="269689" y="149086"/>
                  </a:lnTo>
                  <a:lnTo>
                    <a:pt x="249589" y="144946"/>
                  </a:lnTo>
                  <a:lnTo>
                    <a:pt x="239316" y="145480"/>
                  </a:lnTo>
                  <a:lnTo>
                    <a:pt x="221662" y="152312"/>
                  </a:lnTo>
                  <a:lnTo>
                    <a:pt x="213679" y="157410"/>
                  </a:lnTo>
                  <a:lnTo>
                    <a:pt x="201689" y="175552"/>
                  </a:lnTo>
                  <a:lnTo>
                    <a:pt x="193630" y="199212"/>
                  </a:lnTo>
                  <a:lnTo>
                    <a:pt x="190049" y="225326"/>
                  </a:lnTo>
                  <a:lnTo>
                    <a:pt x="194697" y="249411"/>
                  </a:lnTo>
                  <a:lnTo>
                    <a:pt x="216744" y="293468"/>
                  </a:lnTo>
                  <a:lnTo>
                    <a:pt x="233077" y="308552"/>
                  </a:lnTo>
                  <a:lnTo>
                    <a:pt x="242346" y="314212"/>
                  </a:lnTo>
                  <a:lnTo>
                    <a:pt x="262003" y="317381"/>
                  </a:lnTo>
                  <a:lnTo>
                    <a:pt x="324054" y="3044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43175" y="392704"/>
              <a:ext cx="204458" cy="298690"/>
            </a:xfrm>
            <a:custGeom>
              <a:avLst/>
              <a:gdLst/>
              <a:ahLst/>
              <a:cxnLst/>
              <a:rect l="0" t="0" r="0" b="0"/>
              <a:pathLst>
                <a:path w="204458" h="298690">
                  <a:moveTo>
                    <a:pt x="147457" y="70549"/>
                  </a:moveTo>
                  <a:lnTo>
                    <a:pt x="127214" y="26587"/>
                  </a:lnTo>
                  <a:lnTo>
                    <a:pt x="111554" y="12796"/>
                  </a:lnTo>
                  <a:lnTo>
                    <a:pt x="91725" y="3937"/>
                  </a:lnTo>
                  <a:lnTo>
                    <a:pt x="67315" y="0"/>
                  </a:lnTo>
                  <a:lnTo>
                    <a:pt x="43988" y="4489"/>
                  </a:lnTo>
                  <a:lnTo>
                    <a:pt x="23092" y="15453"/>
                  </a:lnTo>
                  <a:lnTo>
                    <a:pt x="6006" y="32024"/>
                  </a:lnTo>
                  <a:lnTo>
                    <a:pt x="1683" y="41356"/>
                  </a:lnTo>
                  <a:lnTo>
                    <a:pt x="0" y="61084"/>
                  </a:lnTo>
                  <a:lnTo>
                    <a:pt x="11219" y="91921"/>
                  </a:lnTo>
                  <a:lnTo>
                    <a:pt x="26076" y="106564"/>
                  </a:lnTo>
                  <a:lnTo>
                    <a:pt x="45546" y="115802"/>
                  </a:lnTo>
                  <a:lnTo>
                    <a:pt x="69798" y="119907"/>
                  </a:lnTo>
                  <a:lnTo>
                    <a:pt x="93055" y="115493"/>
                  </a:lnTo>
                  <a:lnTo>
                    <a:pt x="104170" y="111040"/>
                  </a:lnTo>
                  <a:lnTo>
                    <a:pt x="119640" y="96734"/>
                  </a:lnTo>
                  <a:lnTo>
                    <a:pt x="125402" y="88006"/>
                  </a:lnTo>
                  <a:lnTo>
                    <a:pt x="131584" y="85697"/>
                  </a:lnTo>
                  <a:lnTo>
                    <a:pt x="138045" y="87667"/>
                  </a:lnTo>
                  <a:lnTo>
                    <a:pt x="144692" y="92489"/>
                  </a:lnTo>
                  <a:lnTo>
                    <a:pt x="155197" y="107207"/>
                  </a:lnTo>
                  <a:lnTo>
                    <a:pt x="182401" y="163851"/>
                  </a:lnTo>
                  <a:lnTo>
                    <a:pt x="199377" y="218354"/>
                  </a:lnTo>
                  <a:lnTo>
                    <a:pt x="204457" y="245035"/>
                  </a:lnTo>
                  <a:lnTo>
                    <a:pt x="202816" y="268591"/>
                  </a:lnTo>
                  <a:lnTo>
                    <a:pt x="198401" y="277447"/>
                  </a:lnTo>
                  <a:lnTo>
                    <a:pt x="184137" y="290405"/>
                  </a:lnTo>
                  <a:lnTo>
                    <a:pt x="145197" y="298689"/>
                  </a:lnTo>
                  <a:lnTo>
                    <a:pt x="89212" y="293082"/>
                  </a:lnTo>
                  <a:lnTo>
                    <a:pt x="32292" y="277337"/>
                  </a:lnTo>
                  <a:lnTo>
                    <a:pt x="10586" y="2705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74860" y="336911"/>
              <a:ext cx="147400" cy="154311"/>
            </a:xfrm>
            <a:custGeom>
              <a:avLst/>
              <a:gdLst/>
              <a:ahLst/>
              <a:cxnLst/>
              <a:rect l="0" t="0" r="0" b="0"/>
              <a:pathLst>
                <a:path w="147400" h="154311">
                  <a:moveTo>
                    <a:pt x="0" y="52643"/>
                  </a:moveTo>
                  <a:lnTo>
                    <a:pt x="25194" y="106518"/>
                  </a:lnTo>
                  <a:lnTo>
                    <a:pt x="44664" y="144523"/>
                  </a:lnTo>
                  <a:lnTo>
                    <a:pt x="50833" y="152501"/>
                  </a:lnTo>
                  <a:lnTo>
                    <a:pt x="53775" y="154310"/>
                  </a:lnTo>
                  <a:lnTo>
                    <a:pt x="54568" y="152006"/>
                  </a:lnTo>
                  <a:lnTo>
                    <a:pt x="47433" y="123093"/>
                  </a:lnTo>
                  <a:lnTo>
                    <a:pt x="18862" y="71951"/>
                  </a:lnTo>
                  <a:lnTo>
                    <a:pt x="17352" y="51866"/>
                  </a:lnTo>
                  <a:lnTo>
                    <a:pt x="21750" y="32410"/>
                  </a:lnTo>
                  <a:lnTo>
                    <a:pt x="31504" y="15965"/>
                  </a:lnTo>
                  <a:lnTo>
                    <a:pt x="40889" y="10643"/>
                  </a:lnTo>
                  <a:lnTo>
                    <a:pt x="94861" y="2103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98932" y="350613"/>
              <a:ext cx="144426" cy="157712"/>
            </a:xfrm>
            <a:custGeom>
              <a:avLst/>
              <a:gdLst/>
              <a:ahLst/>
              <a:cxnLst/>
              <a:rect l="0" t="0" r="0" b="0"/>
              <a:pathLst>
                <a:path w="144426" h="157712">
                  <a:moveTo>
                    <a:pt x="7555" y="59998"/>
                  </a:moveTo>
                  <a:lnTo>
                    <a:pt x="57107" y="74652"/>
                  </a:lnTo>
                  <a:lnTo>
                    <a:pt x="90867" y="73569"/>
                  </a:lnTo>
                  <a:lnTo>
                    <a:pt x="99361" y="69045"/>
                  </a:lnTo>
                  <a:lnTo>
                    <a:pt x="111918" y="54660"/>
                  </a:lnTo>
                  <a:lnTo>
                    <a:pt x="113395" y="45911"/>
                  </a:lnTo>
                  <a:lnTo>
                    <a:pt x="108797" y="26831"/>
                  </a:lnTo>
                  <a:lnTo>
                    <a:pt x="95835" y="12892"/>
                  </a:lnTo>
                  <a:lnTo>
                    <a:pt x="87465" y="7537"/>
                  </a:lnTo>
                  <a:lnTo>
                    <a:pt x="53329" y="0"/>
                  </a:lnTo>
                  <a:lnTo>
                    <a:pt x="33358" y="4476"/>
                  </a:lnTo>
                  <a:lnTo>
                    <a:pt x="24757" y="8946"/>
                  </a:lnTo>
                  <a:lnTo>
                    <a:pt x="12080" y="23270"/>
                  </a:lnTo>
                  <a:lnTo>
                    <a:pt x="3717" y="42505"/>
                  </a:lnTo>
                  <a:lnTo>
                    <a:pt x="0" y="66651"/>
                  </a:lnTo>
                  <a:lnTo>
                    <a:pt x="4587" y="89861"/>
                  </a:lnTo>
                  <a:lnTo>
                    <a:pt x="15595" y="110705"/>
                  </a:lnTo>
                  <a:lnTo>
                    <a:pt x="32185" y="127768"/>
                  </a:lnTo>
                  <a:lnTo>
                    <a:pt x="71431" y="149380"/>
                  </a:lnTo>
                  <a:lnTo>
                    <a:pt x="92097" y="157435"/>
                  </a:lnTo>
                  <a:lnTo>
                    <a:pt x="101350" y="157711"/>
                  </a:lnTo>
                  <a:lnTo>
                    <a:pt x="144425" y="1442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053799" y="345038"/>
              <a:ext cx="158015" cy="136504"/>
            </a:xfrm>
            <a:custGeom>
              <a:avLst/>
              <a:gdLst/>
              <a:ahLst/>
              <a:cxnLst/>
              <a:rect l="0" t="0" r="0" b="0"/>
              <a:pathLst>
                <a:path w="158015" h="136504">
                  <a:moveTo>
                    <a:pt x="10615" y="65573"/>
                  </a:moveTo>
                  <a:lnTo>
                    <a:pt x="69232" y="56508"/>
                  </a:lnTo>
                  <a:lnTo>
                    <a:pt x="104023" y="49889"/>
                  </a:lnTo>
                  <a:lnTo>
                    <a:pt x="110322" y="43419"/>
                  </a:lnTo>
                  <a:lnTo>
                    <a:pt x="113351" y="34426"/>
                  </a:lnTo>
                  <a:lnTo>
                    <a:pt x="114200" y="23751"/>
                  </a:lnTo>
                  <a:lnTo>
                    <a:pt x="111258" y="15465"/>
                  </a:lnTo>
                  <a:lnTo>
                    <a:pt x="98629" y="3138"/>
                  </a:lnTo>
                  <a:lnTo>
                    <a:pt x="78198" y="0"/>
                  </a:lnTo>
                  <a:lnTo>
                    <a:pt x="54690" y="3674"/>
                  </a:lnTo>
                  <a:lnTo>
                    <a:pt x="22895" y="18897"/>
                  </a:lnTo>
                  <a:lnTo>
                    <a:pt x="5934" y="31570"/>
                  </a:lnTo>
                  <a:lnTo>
                    <a:pt x="1645" y="40564"/>
                  </a:lnTo>
                  <a:lnTo>
                    <a:pt x="0" y="63037"/>
                  </a:lnTo>
                  <a:lnTo>
                    <a:pt x="6288" y="82383"/>
                  </a:lnTo>
                  <a:lnTo>
                    <a:pt x="18050" y="98780"/>
                  </a:lnTo>
                  <a:lnTo>
                    <a:pt x="44404" y="119996"/>
                  </a:lnTo>
                  <a:lnTo>
                    <a:pt x="64237" y="129925"/>
                  </a:lnTo>
                  <a:lnTo>
                    <a:pt x="100723" y="136503"/>
                  </a:lnTo>
                  <a:lnTo>
                    <a:pt x="158014" y="1287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53927" y="315854"/>
              <a:ext cx="128758" cy="168457"/>
            </a:xfrm>
            <a:custGeom>
              <a:avLst/>
              <a:gdLst/>
              <a:ahLst/>
              <a:cxnLst/>
              <a:rect l="0" t="0" r="0" b="0"/>
              <a:pathLst>
                <a:path w="128758" h="168457">
                  <a:moveTo>
                    <a:pt x="115814" y="0"/>
                  </a:moveTo>
                  <a:lnTo>
                    <a:pt x="62786" y="14655"/>
                  </a:lnTo>
                  <a:lnTo>
                    <a:pt x="54725" y="20298"/>
                  </a:lnTo>
                  <a:lnTo>
                    <a:pt x="42650" y="35928"/>
                  </a:lnTo>
                  <a:lnTo>
                    <a:pt x="41301" y="43839"/>
                  </a:lnTo>
                  <a:lnTo>
                    <a:pt x="42742" y="51453"/>
                  </a:lnTo>
                  <a:lnTo>
                    <a:pt x="46042" y="58869"/>
                  </a:lnTo>
                  <a:lnTo>
                    <a:pt x="52922" y="63812"/>
                  </a:lnTo>
                  <a:lnTo>
                    <a:pt x="105091" y="77987"/>
                  </a:lnTo>
                  <a:lnTo>
                    <a:pt x="113345" y="83577"/>
                  </a:lnTo>
                  <a:lnTo>
                    <a:pt x="125635" y="99147"/>
                  </a:lnTo>
                  <a:lnTo>
                    <a:pt x="128757" y="117765"/>
                  </a:lnTo>
                  <a:lnTo>
                    <a:pt x="127952" y="127643"/>
                  </a:lnTo>
                  <a:lnTo>
                    <a:pt x="123906" y="135398"/>
                  </a:lnTo>
                  <a:lnTo>
                    <a:pt x="110052" y="147135"/>
                  </a:lnTo>
                  <a:lnTo>
                    <a:pt x="58090" y="15696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432270" y="1928491"/>
            <a:ext cx="6490753" cy="515898"/>
            <a:chOff x="432270" y="1928491"/>
            <a:chExt cx="6490753" cy="515898"/>
          </a:xfrm>
        </p:grpSpPr>
        <p:grpSp>
          <p:nvGrpSpPr>
            <p:cNvPr id="42" name="Group 41"/>
            <p:cNvGrpSpPr/>
            <p:nvPr/>
          </p:nvGrpSpPr>
          <p:grpSpPr>
            <a:xfrm>
              <a:off x="432270" y="1941722"/>
              <a:ext cx="2431482" cy="502667"/>
              <a:chOff x="432270" y="1941722"/>
              <a:chExt cx="2431482" cy="502667"/>
            </a:xfrm>
          </p:grpSpPr>
          <p:sp>
            <p:nvSpPr>
              <p:cNvPr id="28" name="Freeform 27"/>
              <p:cNvSpPr/>
              <p:nvPr/>
            </p:nvSpPr>
            <p:spPr>
              <a:xfrm>
                <a:off x="432270" y="1963944"/>
                <a:ext cx="199440" cy="308545"/>
              </a:xfrm>
              <a:custGeom>
                <a:avLst/>
                <a:gdLst/>
                <a:ahLst/>
                <a:cxnLst/>
                <a:rect l="0" t="0" r="0" b="0"/>
                <a:pathLst>
                  <a:path w="199440" h="308545">
                    <a:moveTo>
                      <a:pt x="52040" y="48775"/>
                    </a:moveTo>
                    <a:lnTo>
                      <a:pt x="40862" y="65543"/>
                    </a:lnTo>
                    <a:lnTo>
                      <a:pt x="33910" y="98327"/>
                    </a:lnTo>
                    <a:lnTo>
                      <a:pt x="30392" y="157392"/>
                    </a:lnTo>
                    <a:lnTo>
                      <a:pt x="19645" y="208401"/>
                    </a:lnTo>
                    <a:lnTo>
                      <a:pt x="6257" y="263190"/>
                    </a:lnTo>
                    <a:lnTo>
                      <a:pt x="753" y="308544"/>
                    </a:lnTo>
                    <a:lnTo>
                      <a:pt x="0" y="296809"/>
                    </a:lnTo>
                    <a:lnTo>
                      <a:pt x="10930" y="241965"/>
                    </a:lnTo>
                    <a:lnTo>
                      <a:pt x="24163" y="188452"/>
                    </a:lnTo>
                    <a:lnTo>
                      <a:pt x="36872" y="128445"/>
                    </a:lnTo>
                    <a:lnTo>
                      <a:pt x="43715" y="73438"/>
                    </a:lnTo>
                    <a:lnTo>
                      <a:pt x="60519" y="18834"/>
                    </a:lnTo>
                    <a:lnTo>
                      <a:pt x="71797" y="1933"/>
                    </a:lnTo>
                    <a:lnTo>
                      <a:pt x="79249" y="0"/>
                    </a:lnTo>
                    <a:lnTo>
                      <a:pt x="87727" y="2220"/>
                    </a:lnTo>
                    <a:lnTo>
                      <a:pt x="105336" y="14046"/>
                    </a:lnTo>
                    <a:lnTo>
                      <a:pt x="120961" y="31000"/>
                    </a:lnTo>
                    <a:lnTo>
                      <a:pt x="129465" y="53353"/>
                    </a:lnTo>
                    <a:lnTo>
                      <a:pt x="144948" y="112332"/>
                    </a:lnTo>
                    <a:lnTo>
                      <a:pt x="169964" y="173551"/>
                    </a:lnTo>
                    <a:lnTo>
                      <a:pt x="188727" y="227553"/>
                    </a:lnTo>
                    <a:lnTo>
                      <a:pt x="199439" y="26987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463253" y="2151049"/>
                <a:ext cx="136872" cy="9070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9070">
                    <a:moveTo>
                      <a:pt x="136871" y="9069"/>
                    </a:moveTo>
                    <a:lnTo>
                      <a:pt x="99393" y="736"/>
                    </a:lnTo>
                    <a:lnTo>
                      <a:pt x="36659" y="0"/>
                    </a:lnTo>
                    <a:lnTo>
                      <a:pt x="0" y="906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691580" y="2072628"/>
                <a:ext cx="150700" cy="178187"/>
              </a:xfrm>
              <a:custGeom>
                <a:avLst/>
                <a:gdLst/>
                <a:ahLst/>
                <a:cxnLst/>
                <a:rect l="0" t="0" r="0" b="0"/>
                <a:pathLst>
                  <a:path w="150700" h="178187">
                    <a:moveTo>
                      <a:pt x="119114" y="34848"/>
                    </a:moveTo>
                    <a:lnTo>
                      <a:pt x="113525" y="18080"/>
                    </a:lnTo>
                    <a:lnTo>
                      <a:pt x="101422" y="6728"/>
                    </a:lnTo>
                    <a:lnTo>
                      <a:pt x="93281" y="2063"/>
                    </a:lnTo>
                    <a:lnTo>
                      <a:pt x="74877" y="0"/>
                    </a:lnTo>
                    <a:lnTo>
                      <a:pt x="56169" y="4152"/>
                    </a:lnTo>
                    <a:lnTo>
                      <a:pt x="25095" y="25881"/>
                    </a:lnTo>
                    <a:lnTo>
                      <a:pt x="11817" y="40221"/>
                    </a:lnTo>
                    <a:lnTo>
                      <a:pt x="2016" y="58293"/>
                    </a:lnTo>
                    <a:lnTo>
                      <a:pt x="0" y="78023"/>
                    </a:lnTo>
                    <a:lnTo>
                      <a:pt x="8238" y="119285"/>
                    </a:lnTo>
                    <a:lnTo>
                      <a:pt x="20702" y="137106"/>
                    </a:lnTo>
                    <a:lnTo>
                      <a:pt x="51711" y="167611"/>
                    </a:lnTo>
                    <a:lnTo>
                      <a:pt x="72390" y="175742"/>
                    </a:lnTo>
                    <a:lnTo>
                      <a:pt x="96008" y="178186"/>
                    </a:lnTo>
                    <a:lnTo>
                      <a:pt x="126696" y="172985"/>
                    </a:lnTo>
                    <a:lnTo>
                      <a:pt x="150699" y="16119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923734" y="2118004"/>
                <a:ext cx="139645" cy="128823"/>
              </a:xfrm>
              <a:custGeom>
                <a:avLst/>
                <a:gdLst/>
                <a:ahLst/>
                <a:cxnLst/>
                <a:rect l="0" t="0" r="0" b="0"/>
                <a:pathLst>
                  <a:path w="139645" h="128823">
                    <a:moveTo>
                      <a:pt x="13302" y="10529"/>
                    </a:moveTo>
                    <a:lnTo>
                      <a:pt x="2123" y="21707"/>
                    </a:lnTo>
                    <a:lnTo>
                      <a:pt x="0" y="28510"/>
                    </a:lnTo>
                    <a:lnTo>
                      <a:pt x="2601" y="54851"/>
                    </a:lnTo>
                    <a:lnTo>
                      <a:pt x="17081" y="95193"/>
                    </a:lnTo>
                    <a:lnTo>
                      <a:pt x="22840" y="105576"/>
                    </a:lnTo>
                    <a:lnTo>
                      <a:pt x="38598" y="120233"/>
                    </a:lnTo>
                    <a:lnTo>
                      <a:pt x="47713" y="125779"/>
                    </a:lnTo>
                    <a:lnTo>
                      <a:pt x="70320" y="128822"/>
                    </a:lnTo>
                    <a:lnTo>
                      <a:pt x="93625" y="125104"/>
                    </a:lnTo>
                    <a:lnTo>
                      <a:pt x="111782" y="115654"/>
                    </a:lnTo>
                    <a:lnTo>
                      <a:pt x="124531" y="100535"/>
                    </a:lnTo>
                    <a:lnTo>
                      <a:pt x="132927" y="80947"/>
                    </a:lnTo>
                    <a:lnTo>
                      <a:pt x="138317" y="33364"/>
                    </a:lnTo>
                    <a:lnTo>
                      <a:pt x="139644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1158134" y="1970605"/>
                <a:ext cx="31587" cy="284271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284271">
                    <a:moveTo>
                      <a:pt x="0" y="0"/>
                    </a:moveTo>
                    <a:lnTo>
                      <a:pt x="3120" y="54145"/>
                    </a:lnTo>
                    <a:lnTo>
                      <a:pt x="9065" y="114681"/>
                    </a:lnTo>
                    <a:lnTo>
                      <a:pt x="18645" y="174558"/>
                    </a:lnTo>
                    <a:lnTo>
                      <a:pt x="28683" y="231446"/>
                    </a:lnTo>
                    <a:lnTo>
                      <a:pt x="31586" y="28427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1094963" y="2065362"/>
                <a:ext cx="168457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31586">
                    <a:moveTo>
                      <a:pt x="168456" y="0"/>
                    </a:moveTo>
                    <a:lnTo>
                      <a:pt x="119526" y="8333"/>
                    </a:lnTo>
                    <a:lnTo>
                      <a:pt x="65984" y="15684"/>
                    </a:lnTo>
                    <a:lnTo>
                      <a:pt x="17138" y="28683"/>
                    </a:ln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1266442" y="2090315"/>
                <a:ext cx="141554" cy="164561"/>
              </a:xfrm>
              <a:custGeom>
                <a:avLst/>
                <a:gdLst/>
                <a:ahLst/>
                <a:cxnLst/>
                <a:rect l="0" t="0" r="0" b="0"/>
                <a:pathLst>
                  <a:path w="141554" h="164561">
                    <a:moveTo>
                      <a:pt x="18034" y="69803"/>
                    </a:moveTo>
                    <a:lnTo>
                      <a:pt x="76651" y="69803"/>
                    </a:lnTo>
                    <a:lnTo>
                      <a:pt x="111441" y="64214"/>
                    </a:lnTo>
                    <a:lnTo>
                      <a:pt x="138387" y="49560"/>
                    </a:lnTo>
                    <a:lnTo>
                      <a:pt x="141553" y="43440"/>
                    </a:lnTo>
                    <a:lnTo>
                      <a:pt x="141325" y="37020"/>
                    </a:lnTo>
                    <a:lnTo>
                      <a:pt x="134831" y="23647"/>
                    </a:lnTo>
                    <a:lnTo>
                      <a:pt x="124146" y="9905"/>
                    </a:lnTo>
                    <a:lnTo>
                      <a:pt x="105359" y="2238"/>
                    </a:lnTo>
                    <a:lnTo>
                      <a:pt x="81412" y="0"/>
                    </a:lnTo>
                    <a:lnTo>
                      <a:pt x="55171" y="2905"/>
                    </a:lnTo>
                    <a:lnTo>
                      <a:pt x="34149" y="11215"/>
                    </a:lnTo>
                    <a:lnTo>
                      <a:pt x="25268" y="16706"/>
                    </a:lnTo>
                    <a:lnTo>
                      <a:pt x="12281" y="32167"/>
                    </a:lnTo>
                    <a:lnTo>
                      <a:pt x="7180" y="41203"/>
                    </a:lnTo>
                    <a:lnTo>
                      <a:pt x="0" y="81866"/>
                    </a:lnTo>
                    <a:lnTo>
                      <a:pt x="4560" y="107920"/>
                    </a:lnTo>
                    <a:lnTo>
                      <a:pt x="20281" y="139199"/>
                    </a:lnTo>
                    <a:lnTo>
                      <a:pt x="26551" y="147652"/>
                    </a:lnTo>
                    <a:lnTo>
                      <a:pt x="35410" y="153288"/>
                    </a:lnTo>
                    <a:lnTo>
                      <a:pt x="70236" y="161220"/>
                    </a:lnTo>
                    <a:lnTo>
                      <a:pt x="123319" y="16456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1726673" y="1941722"/>
                <a:ext cx="157929" cy="292097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292097">
                    <a:moveTo>
                      <a:pt x="0" y="292096"/>
                    </a:moveTo>
                    <a:lnTo>
                      <a:pt x="0" y="233479"/>
                    </a:lnTo>
                    <a:lnTo>
                      <a:pt x="7236" y="178135"/>
                    </a:lnTo>
                    <a:lnTo>
                      <a:pt x="12998" y="115210"/>
                    </a:lnTo>
                    <a:lnTo>
                      <a:pt x="16305" y="87138"/>
                    </a:lnTo>
                    <a:lnTo>
                      <a:pt x="15136" y="40520"/>
                    </a:lnTo>
                    <a:lnTo>
                      <a:pt x="20765" y="20017"/>
                    </a:lnTo>
                    <a:lnTo>
                      <a:pt x="31066" y="3106"/>
                    </a:lnTo>
                    <a:lnTo>
                      <a:pt x="37088" y="0"/>
                    </a:lnTo>
                    <a:lnTo>
                      <a:pt x="43443" y="269"/>
                    </a:lnTo>
                    <a:lnTo>
                      <a:pt x="50019" y="2788"/>
                    </a:lnTo>
                    <a:lnTo>
                      <a:pt x="60445" y="14946"/>
                    </a:lnTo>
                    <a:lnTo>
                      <a:pt x="92322" y="74742"/>
                    </a:lnTo>
                    <a:lnTo>
                      <a:pt x="108314" y="127889"/>
                    </a:lnTo>
                    <a:lnTo>
                      <a:pt x="123908" y="182278"/>
                    </a:lnTo>
                    <a:lnTo>
                      <a:pt x="149433" y="244446"/>
                    </a:lnTo>
                    <a:lnTo>
                      <a:pt x="157928" y="29209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1758259" y="2160118"/>
                <a:ext cx="94757" cy="1"/>
              </a:xfrm>
              <a:custGeom>
                <a:avLst/>
                <a:gdLst/>
                <a:ahLst/>
                <a:cxnLst/>
                <a:rect l="0" t="0" r="0" b="0"/>
                <a:pathLst>
                  <a:path w="94757" h="1">
                    <a:moveTo>
                      <a:pt x="94756" y="0"/>
                    </a:moveTo>
                    <a:lnTo>
                      <a:pt x="36139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1937243" y="2107450"/>
                <a:ext cx="140816" cy="140515"/>
              </a:xfrm>
              <a:custGeom>
                <a:avLst/>
                <a:gdLst/>
                <a:ahLst/>
                <a:cxnLst/>
                <a:rect l="0" t="0" r="0" b="0"/>
                <a:pathLst>
                  <a:path w="140816" h="140515">
                    <a:moveTo>
                      <a:pt x="0" y="31611"/>
                    </a:moveTo>
                    <a:lnTo>
                      <a:pt x="17958" y="85486"/>
                    </a:lnTo>
                    <a:lnTo>
                      <a:pt x="36301" y="140514"/>
                    </a:lnTo>
                    <a:lnTo>
                      <a:pt x="15298" y="81693"/>
                    </a:lnTo>
                    <a:lnTo>
                      <a:pt x="13818" y="56209"/>
                    </a:lnTo>
                    <a:lnTo>
                      <a:pt x="17060" y="33185"/>
                    </a:lnTo>
                    <a:lnTo>
                      <a:pt x="25520" y="14373"/>
                    </a:lnTo>
                    <a:lnTo>
                      <a:pt x="31051" y="6081"/>
                    </a:lnTo>
                    <a:lnTo>
                      <a:pt x="38248" y="1723"/>
                    </a:lnTo>
                    <a:lnTo>
                      <a:pt x="55604" y="0"/>
                    </a:lnTo>
                    <a:lnTo>
                      <a:pt x="85106" y="5607"/>
                    </a:lnTo>
                    <a:lnTo>
                      <a:pt x="110484" y="20267"/>
                    </a:lnTo>
                    <a:lnTo>
                      <a:pt x="122414" y="35928"/>
                    </a:lnTo>
                    <a:lnTo>
                      <a:pt x="139604" y="74578"/>
                    </a:lnTo>
                    <a:lnTo>
                      <a:pt x="140815" y="92042"/>
                    </a:lnTo>
                    <a:lnTo>
                      <a:pt x="136871" y="11583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2137285" y="2126370"/>
                <a:ext cx="155801" cy="318019"/>
              </a:xfrm>
              <a:custGeom>
                <a:avLst/>
                <a:gdLst/>
                <a:ahLst/>
                <a:cxnLst/>
                <a:rect l="0" t="0" r="0" b="0"/>
                <a:pathLst>
                  <a:path w="155801" h="318019">
                    <a:moveTo>
                      <a:pt x="94756" y="44277"/>
                    </a:moveTo>
                    <a:lnTo>
                      <a:pt x="94756" y="21920"/>
                    </a:lnTo>
                    <a:lnTo>
                      <a:pt x="91246" y="14165"/>
                    </a:lnTo>
                    <a:lnTo>
                      <a:pt x="77988" y="2428"/>
                    </a:lnTo>
                    <a:lnTo>
                      <a:pt x="69540" y="0"/>
                    </a:lnTo>
                    <a:lnTo>
                      <a:pt x="50793" y="422"/>
                    </a:lnTo>
                    <a:lnTo>
                      <a:pt x="33883" y="7628"/>
                    </a:lnTo>
                    <a:lnTo>
                      <a:pt x="26098" y="12825"/>
                    </a:lnTo>
                    <a:lnTo>
                      <a:pt x="14328" y="31078"/>
                    </a:lnTo>
                    <a:lnTo>
                      <a:pt x="7538" y="53619"/>
                    </a:lnTo>
                    <a:lnTo>
                      <a:pt x="8419" y="75335"/>
                    </a:lnTo>
                    <a:lnTo>
                      <a:pt x="15830" y="93565"/>
                    </a:lnTo>
                    <a:lnTo>
                      <a:pt x="21082" y="101702"/>
                    </a:lnTo>
                    <a:lnTo>
                      <a:pt x="36276" y="113863"/>
                    </a:lnTo>
                    <a:lnTo>
                      <a:pt x="45241" y="118744"/>
                    </a:lnTo>
                    <a:lnTo>
                      <a:pt x="54727" y="119658"/>
                    </a:lnTo>
                    <a:lnTo>
                      <a:pt x="74626" y="114434"/>
                    </a:lnTo>
                    <a:lnTo>
                      <a:pt x="88929" y="101194"/>
                    </a:lnTo>
                    <a:lnTo>
                      <a:pt x="94381" y="92750"/>
                    </a:lnTo>
                    <a:lnTo>
                      <a:pt x="100355" y="90630"/>
                    </a:lnTo>
                    <a:lnTo>
                      <a:pt x="106678" y="92727"/>
                    </a:lnTo>
                    <a:lnTo>
                      <a:pt x="113232" y="97634"/>
                    </a:lnTo>
                    <a:lnTo>
                      <a:pt x="128047" y="121307"/>
                    </a:lnTo>
                    <a:lnTo>
                      <a:pt x="150750" y="181440"/>
                    </a:lnTo>
                    <a:lnTo>
                      <a:pt x="155800" y="218409"/>
                    </a:lnTo>
                    <a:lnTo>
                      <a:pt x="153000" y="229385"/>
                    </a:lnTo>
                    <a:lnTo>
                      <a:pt x="140529" y="247820"/>
                    </a:lnTo>
                    <a:lnTo>
                      <a:pt x="113778" y="265763"/>
                    </a:lnTo>
                    <a:lnTo>
                      <a:pt x="51450" y="286021"/>
                    </a:lnTo>
                    <a:lnTo>
                      <a:pt x="27546" y="294438"/>
                    </a:lnTo>
                    <a:lnTo>
                      <a:pt x="0" y="31801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2305741" y="1960077"/>
                <a:ext cx="231627" cy="305327"/>
              </a:xfrm>
              <a:custGeom>
                <a:avLst/>
                <a:gdLst/>
                <a:ahLst/>
                <a:cxnLst/>
                <a:rect l="0" t="0" r="0" b="0"/>
                <a:pathLst>
                  <a:path w="231627" h="305327">
                    <a:moveTo>
                      <a:pt x="0" y="0"/>
                    </a:moveTo>
                    <a:lnTo>
                      <a:pt x="3119" y="54144"/>
                    </a:lnTo>
                    <a:lnTo>
                      <a:pt x="9064" y="114680"/>
                    </a:lnTo>
                    <a:lnTo>
                      <a:pt x="15683" y="165650"/>
                    </a:lnTo>
                    <a:lnTo>
                      <a:pt x="28401" y="218464"/>
                    </a:lnTo>
                    <a:lnTo>
                      <a:pt x="46821" y="277019"/>
                    </a:lnTo>
                    <a:lnTo>
                      <a:pt x="44986" y="271688"/>
                    </a:lnTo>
                    <a:lnTo>
                      <a:pt x="49629" y="257620"/>
                    </a:lnTo>
                    <a:lnTo>
                      <a:pt x="54143" y="248956"/>
                    </a:lnTo>
                    <a:lnTo>
                      <a:pt x="68517" y="236209"/>
                    </a:lnTo>
                    <a:lnTo>
                      <a:pt x="106341" y="218494"/>
                    </a:lnTo>
                    <a:lnTo>
                      <a:pt x="166399" y="205374"/>
                    </a:lnTo>
                    <a:lnTo>
                      <a:pt x="196312" y="187973"/>
                    </a:lnTo>
                    <a:lnTo>
                      <a:pt x="211252" y="173621"/>
                    </a:lnTo>
                    <a:lnTo>
                      <a:pt x="221791" y="155543"/>
                    </a:lnTo>
                    <a:lnTo>
                      <a:pt x="222730" y="146979"/>
                    </a:lnTo>
                    <a:lnTo>
                      <a:pt x="217534" y="131225"/>
                    </a:lnTo>
                    <a:lnTo>
                      <a:pt x="204306" y="119543"/>
                    </a:lnTo>
                    <a:lnTo>
                      <a:pt x="195865" y="114790"/>
                    </a:lnTo>
                    <a:lnTo>
                      <a:pt x="170889" y="112629"/>
                    </a:lnTo>
                    <a:lnTo>
                      <a:pt x="142631" y="116738"/>
                    </a:lnTo>
                    <a:lnTo>
                      <a:pt x="108161" y="132205"/>
                    </a:lnTo>
                    <a:lnTo>
                      <a:pt x="90575" y="144935"/>
                    </a:lnTo>
                    <a:lnTo>
                      <a:pt x="78080" y="161512"/>
                    </a:lnTo>
                    <a:lnTo>
                      <a:pt x="69797" y="181747"/>
                    </a:lnTo>
                    <a:lnTo>
                      <a:pt x="66304" y="218277"/>
                    </a:lnTo>
                    <a:lnTo>
                      <a:pt x="69632" y="240901"/>
                    </a:lnTo>
                    <a:lnTo>
                      <a:pt x="78131" y="259535"/>
                    </a:lnTo>
                    <a:lnTo>
                      <a:pt x="90876" y="275616"/>
                    </a:lnTo>
                    <a:lnTo>
                      <a:pt x="108239" y="290562"/>
                    </a:lnTo>
                    <a:lnTo>
                      <a:pt x="130774" y="298764"/>
                    </a:lnTo>
                    <a:lnTo>
                      <a:pt x="183369" y="304030"/>
                    </a:lnTo>
                    <a:lnTo>
                      <a:pt x="231626" y="30532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452725" y="2307951"/>
                <a:ext cx="2042529" cy="41681"/>
              </a:xfrm>
              <a:custGeom>
                <a:avLst/>
                <a:gdLst/>
                <a:ahLst/>
                <a:cxnLst/>
                <a:rect l="0" t="0" r="0" b="0"/>
                <a:pathLst>
                  <a:path w="2042529" h="41681">
                    <a:moveTo>
                      <a:pt x="2042528" y="10095"/>
                    </a:moveTo>
                    <a:lnTo>
                      <a:pt x="2005050" y="1761"/>
                    </a:lnTo>
                    <a:lnTo>
                      <a:pt x="1953627" y="0"/>
                    </a:lnTo>
                    <a:lnTo>
                      <a:pt x="1892781" y="7957"/>
                    </a:lnTo>
                    <a:lnTo>
                      <a:pt x="1838513" y="9673"/>
                    </a:lnTo>
                    <a:lnTo>
                      <a:pt x="1782734" y="10011"/>
                    </a:lnTo>
                    <a:lnTo>
                      <a:pt x="1723536" y="10078"/>
                    </a:lnTo>
                    <a:lnTo>
                      <a:pt x="1667042" y="15681"/>
                    </a:lnTo>
                    <a:lnTo>
                      <a:pt x="1606446" y="19647"/>
                    </a:lnTo>
                    <a:lnTo>
                      <a:pt x="1560159" y="20334"/>
                    </a:lnTo>
                    <a:lnTo>
                      <a:pt x="1505370" y="20537"/>
                    </a:lnTo>
                    <a:lnTo>
                      <a:pt x="1443750" y="20606"/>
                    </a:lnTo>
                    <a:lnTo>
                      <a:pt x="1386518" y="26209"/>
                    </a:lnTo>
                    <a:lnTo>
                      <a:pt x="1338628" y="29687"/>
                    </a:lnTo>
                    <a:lnTo>
                      <a:pt x="1277279" y="30862"/>
                    </a:lnTo>
                    <a:lnTo>
                      <a:pt x="1227232" y="31066"/>
                    </a:lnTo>
                    <a:lnTo>
                      <a:pt x="1176528" y="31126"/>
                    </a:lnTo>
                    <a:lnTo>
                      <a:pt x="1116881" y="34266"/>
                    </a:lnTo>
                    <a:lnTo>
                      <a:pt x="1060039" y="40216"/>
                    </a:lnTo>
                    <a:lnTo>
                      <a:pt x="1012216" y="41246"/>
                    </a:lnTo>
                    <a:lnTo>
                      <a:pt x="952060" y="41594"/>
                    </a:lnTo>
                    <a:lnTo>
                      <a:pt x="891997" y="41663"/>
                    </a:lnTo>
                    <a:lnTo>
                      <a:pt x="829744" y="41677"/>
                    </a:lnTo>
                    <a:lnTo>
                      <a:pt x="772386" y="41679"/>
                    </a:lnTo>
                    <a:lnTo>
                      <a:pt x="712877" y="41680"/>
                    </a:lnTo>
                    <a:lnTo>
                      <a:pt x="650732" y="41680"/>
                    </a:lnTo>
                    <a:lnTo>
                      <a:pt x="593397" y="41680"/>
                    </a:lnTo>
                    <a:lnTo>
                      <a:pt x="537011" y="41680"/>
                    </a:lnTo>
                    <a:lnTo>
                      <a:pt x="480813" y="41680"/>
                    </a:lnTo>
                    <a:lnTo>
                      <a:pt x="424652" y="40510"/>
                    </a:lnTo>
                    <a:lnTo>
                      <a:pt x="365378" y="33347"/>
                    </a:lnTo>
                    <a:lnTo>
                      <a:pt x="303280" y="37174"/>
                    </a:lnTo>
                    <a:lnTo>
                      <a:pt x="254547" y="34756"/>
                    </a:lnTo>
                    <a:lnTo>
                      <a:pt x="192914" y="31864"/>
                    </a:lnTo>
                    <a:lnTo>
                      <a:pt x="142817" y="31363"/>
                    </a:lnTo>
                    <a:lnTo>
                      <a:pt x="92099" y="31214"/>
                    </a:lnTo>
                    <a:lnTo>
                      <a:pt x="35566" y="28044"/>
                    </a:lnTo>
                    <a:lnTo>
                      <a:pt x="0" y="2062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2726880" y="2130728"/>
                <a:ext cx="136872" cy="8334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8334">
                    <a:moveTo>
                      <a:pt x="136871" y="8333"/>
                    </a:moveTo>
                    <a:lnTo>
                      <a:pt x="99393" y="0"/>
                    </a:lnTo>
                    <a:lnTo>
                      <a:pt x="61425" y="1575"/>
                    </a:lnTo>
                    <a:lnTo>
                      <a:pt x="0" y="833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3070656" y="1928491"/>
              <a:ext cx="2659256" cy="484312"/>
              <a:chOff x="3070656" y="1928491"/>
              <a:chExt cx="2659256" cy="484312"/>
            </a:xfrm>
          </p:grpSpPr>
          <p:sp>
            <p:nvSpPr>
              <p:cNvPr id="43" name="Freeform 42"/>
              <p:cNvSpPr/>
              <p:nvPr/>
            </p:nvSpPr>
            <p:spPr>
              <a:xfrm>
                <a:off x="3070656" y="1928491"/>
                <a:ext cx="235293" cy="450551"/>
              </a:xfrm>
              <a:custGeom>
                <a:avLst/>
                <a:gdLst/>
                <a:ahLst/>
                <a:cxnLst/>
                <a:rect l="0" t="0" r="0" b="0"/>
                <a:pathLst>
                  <a:path w="235293" h="450551">
                    <a:moveTo>
                      <a:pt x="35250" y="0"/>
                    </a:moveTo>
                    <a:lnTo>
                      <a:pt x="26917" y="37478"/>
                    </a:lnTo>
                    <a:lnTo>
                      <a:pt x="25156" y="88902"/>
                    </a:lnTo>
                    <a:lnTo>
                      <a:pt x="24850" y="141375"/>
                    </a:lnTo>
                    <a:lnTo>
                      <a:pt x="24760" y="201376"/>
                    </a:lnTo>
                    <a:lnTo>
                      <a:pt x="30795" y="259317"/>
                    </a:lnTo>
                    <a:lnTo>
                      <a:pt x="26268" y="310796"/>
                    </a:lnTo>
                    <a:lnTo>
                      <a:pt x="19438" y="371008"/>
                    </a:lnTo>
                    <a:lnTo>
                      <a:pt x="3431" y="430613"/>
                    </a:lnTo>
                    <a:lnTo>
                      <a:pt x="0" y="441493"/>
                    </a:lnTo>
                    <a:lnTo>
                      <a:pt x="1221" y="447577"/>
                    </a:lnTo>
                    <a:lnTo>
                      <a:pt x="5545" y="450463"/>
                    </a:lnTo>
                    <a:lnTo>
                      <a:pt x="19708" y="450550"/>
                    </a:lnTo>
                    <a:lnTo>
                      <a:pt x="79018" y="435849"/>
                    </a:lnTo>
                    <a:lnTo>
                      <a:pt x="139136" y="426630"/>
                    </a:lnTo>
                    <a:lnTo>
                      <a:pt x="201327" y="421863"/>
                    </a:lnTo>
                    <a:lnTo>
                      <a:pt x="235292" y="42114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3281835" y="2131610"/>
                <a:ext cx="150456" cy="204042"/>
              </a:xfrm>
              <a:custGeom>
                <a:avLst/>
                <a:gdLst/>
                <a:ahLst/>
                <a:cxnLst/>
                <a:rect l="0" t="0" r="0" b="0"/>
                <a:pathLst>
                  <a:path w="150456" h="204042">
                    <a:moveTo>
                      <a:pt x="13584" y="102208"/>
                    </a:moveTo>
                    <a:lnTo>
                      <a:pt x="24763" y="91029"/>
                    </a:lnTo>
                    <a:lnTo>
                      <a:pt x="66312" y="74696"/>
                    </a:lnTo>
                    <a:lnTo>
                      <a:pt x="103557" y="62601"/>
                    </a:lnTo>
                    <a:lnTo>
                      <a:pt x="122202" y="51069"/>
                    </a:lnTo>
                    <a:lnTo>
                      <a:pt x="126941" y="43549"/>
                    </a:lnTo>
                    <a:lnTo>
                      <a:pt x="129085" y="25834"/>
                    </a:lnTo>
                    <a:lnTo>
                      <a:pt x="125680" y="18537"/>
                    </a:lnTo>
                    <a:lnTo>
                      <a:pt x="112538" y="7309"/>
                    </a:lnTo>
                    <a:lnTo>
                      <a:pt x="79819" y="0"/>
                    </a:lnTo>
                    <a:lnTo>
                      <a:pt x="46077" y="3424"/>
                    </a:lnTo>
                    <a:lnTo>
                      <a:pt x="27635" y="18139"/>
                    </a:lnTo>
                    <a:lnTo>
                      <a:pt x="12810" y="40277"/>
                    </a:lnTo>
                    <a:lnTo>
                      <a:pt x="2322" y="65714"/>
                    </a:lnTo>
                    <a:lnTo>
                      <a:pt x="0" y="89498"/>
                    </a:lnTo>
                    <a:lnTo>
                      <a:pt x="8042" y="138951"/>
                    </a:lnTo>
                    <a:lnTo>
                      <a:pt x="23120" y="174316"/>
                    </a:lnTo>
                    <a:lnTo>
                      <a:pt x="38880" y="190018"/>
                    </a:lnTo>
                    <a:lnTo>
                      <a:pt x="47995" y="195843"/>
                    </a:lnTo>
                    <a:lnTo>
                      <a:pt x="88771" y="204041"/>
                    </a:lnTo>
                    <a:lnTo>
                      <a:pt x="150455" y="19696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3496075" y="2154529"/>
                <a:ext cx="137984" cy="158978"/>
              </a:xfrm>
              <a:custGeom>
                <a:avLst/>
                <a:gdLst/>
                <a:ahLst/>
                <a:cxnLst/>
                <a:rect l="0" t="0" r="0" b="0"/>
                <a:pathLst>
                  <a:path w="137984" h="158978">
                    <a:moveTo>
                      <a:pt x="104671" y="5589"/>
                    </a:moveTo>
                    <a:lnTo>
                      <a:pt x="87903" y="0"/>
                    </a:lnTo>
                    <a:lnTo>
                      <a:pt x="55119" y="2113"/>
                    </a:lnTo>
                    <a:lnTo>
                      <a:pt x="21359" y="10148"/>
                    </a:lnTo>
                    <a:lnTo>
                      <a:pt x="12865" y="15648"/>
                    </a:lnTo>
                    <a:lnTo>
                      <a:pt x="307" y="31117"/>
                    </a:lnTo>
                    <a:lnTo>
                      <a:pt x="0" y="37815"/>
                    </a:lnTo>
                    <a:lnTo>
                      <a:pt x="3305" y="43451"/>
                    </a:lnTo>
                    <a:lnTo>
                      <a:pt x="16335" y="52832"/>
                    </a:lnTo>
                    <a:lnTo>
                      <a:pt x="73649" y="75613"/>
                    </a:lnTo>
                    <a:lnTo>
                      <a:pt x="103668" y="87428"/>
                    </a:lnTo>
                    <a:lnTo>
                      <a:pt x="120213" y="98894"/>
                    </a:lnTo>
                    <a:lnTo>
                      <a:pt x="132245" y="114908"/>
                    </a:lnTo>
                    <a:lnTo>
                      <a:pt x="137092" y="124092"/>
                    </a:lnTo>
                    <a:lnTo>
                      <a:pt x="137983" y="132554"/>
                    </a:lnTo>
                    <a:lnTo>
                      <a:pt x="132734" y="148196"/>
                    </a:lnTo>
                    <a:lnTo>
                      <a:pt x="125719" y="153303"/>
                    </a:lnTo>
                    <a:lnTo>
                      <a:pt x="105447" y="158977"/>
                    </a:lnTo>
                    <a:lnTo>
                      <a:pt x="73315" y="156583"/>
                    </a:lnTo>
                    <a:lnTo>
                      <a:pt x="20443" y="14246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3705833" y="2160118"/>
                <a:ext cx="115790" cy="170598"/>
              </a:xfrm>
              <a:custGeom>
                <a:avLst/>
                <a:gdLst/>
                <a:ahLst/>
                <a:cxnLst/>
                <a:rect l="0" t="0" r="0" b="0"/>
                <a:pathLst>
                  <a:path w="115790" h="170598">
                    <a:moveTo>
                      <a:pt x="84426" y="0"/>
                    </a:moveTo>
                    <a:lnTo>
                      <a:pt x="41734" y="3120"/>
                    </a:lnTo>
                    <a:lnTo>
                      <a:pt x="22168" y="9575"/>
                    </a:lnTo>
                    <a:lnTo>
                      <a:pt x="5673" y="20244"/>
                    </a:lnTo>
                    <a:lnTo>
                      <a:pt x="1508" y="28704"/>
                    </a:lnTo>
                    <a:lnTo>
                      <a:pt x="0" y="50582"/>
                    </a:lnTo>
                    <a:lnTo>
                      <a:pt x="3575" y="59458"/>
                    </a:lnTo>
                    <a:lnTo>
                      <a:pt x="16907" y="72439"/>
                    </a:lnTo>
                    <a:lnTo>
                      <a:pt x="55231" y="90305"/>
                    </a:lnTo>
                    <a:lnTo>
                      <a:pt x="100409" y="108219"/>
                    </a:lnTo>
                    <a:lnTo>
                      <a:pt x="109119" y="114260"/>
                    </a:lnTo>
                    <a:lnTo>
                      <a:pt x="113756" y="122967"/>
                    </a:lnTo>
                    <a:lnTo>
                      <a:pt x="115789" y="145119"/>
                    </a:lnTo>
                    <a:lnTo>
                      <a:pt x="112353" y="154068"/>
                    </a:lnTo>
                    <a:lnTo>
                      <a:pt x="99178" y="167131"/>
                    </a:lnTo>
                    <a:lnTo>
                      <a:pt x="75385" y="170597"/>
                    </a:lnTo>
                    <a:lnTo>
                      <a:pt x="35344" y="169090"/>
                    </a:lnTo>
                    <a:lnTo>
                      <a:pt x="198" y="16845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4158756" y="2054833"/>
                <a:ext cx="21058" cy="284271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284271">
                    <a:moveTo>
                      <a:pt x="21057" y="0"/>
                    </a:moveTo>
                    <a:lnTo>
                      <a:pt x="12724" y="37478"/>
                    </a:lnTo>
                    <a:lnTo>
                      <a:pt x="10962" y="88902"/>
                    </a:lnTo>
                    <a:lnTo>
                      <a:pt x="10614" y="144120"/>
                    </a:lnTo>
                    <a:lnTo>
                      <a:pt x="7426" y="200087"/>
                    </a:lnTo>
                    <a:lnTo>
                      <a:pt x="1467" y="256203"/>
                    </a:lnTo>
                    <a:lnTo>
                      <a:pt x="0" y="28427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4032414" y="2181175"/>
                <a:ext cx="210571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210571" h="21058">
                    <a:moveTo>
                      <a:pt x="210570" y="0"/>
                    </a:moveTo>
                    <a:lnTo>
                      <a:pt x="158520" y="8333"/>
                    </a:lnTo>
                    <a:lnTo>
                      <a:pt x="108580" y="9878"/>
                    </a:lnTo>
                    <a:lnTo>
                      <a:pt x="61028" y="13456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4283208" y="2023248"/>
                <a:ext cx="163796" cy="305327"/>
              </a:xfrm>
              <a:custGeom>
                <a:avLst/>
                <a:gdLst/>
                <a:ahLst/>
                <a:cxnLst/>
                <a:rect l="0" t="0" r="0" b="0"/>
                <a:pathLst>
                  <a:path w="163796" h="305327">
                    <a:moveTo>
                      <a:pt x="1890" y="0"/>
                    </a:moveTo>
                    <a:lnTo>
                      <a:pt x="1890" y="58617"/>
                    </a:lnTo>
                    <a:lnTo>
                      <a:pt x="9126" y="121196"/>
                    </a:lnTo>
                    <a:lnTo>
                      <a:pt x="12613" y="171350"/>
                    </a:lnTo>
                    <a:lnTo>
                      <a:pt x="20559" y="230812"/>
                    </a:lnTo>
                    <a:lnTo>
                      <a:pt x="19120" y="270380"/>
                    </a:lnTo>
                    <a:lnTo>
                      <a:pt x="16886" y="282029"/>
                    </a:lnTo>
                    <a:lnTo>
                      <a:pt x="13057" y="287455"/>
                    </a:lnTo>
                    <a:lnTo>
                      <a:pt x="8165" y="288732"/>
                    </a:lnTo>
                    <a:lnTo>
                      <a:pt x="2564" y="287245"/>
                    </a:lnTo>
                    <a:lnTo>
                      <a:pt x="0" y="281574"/>
                    </a:lnTo>
                    <a:lnTo>
                      <a:pt x="270" y="262794"/>
                    </a:lnTo>
                    <a:lnTo>
                      <a:pt x="11145" y="221016"/>
                    </a:lnTo>
                    <a:lnTo>
                      <a:pt x="21991" y="200005"/>
                    </a:lnTo>
                    <a:lnTo>
                      <a:pt x="37730" y="185207"/>
                    </a:lnTo>
                    <a:lnTo>
                      <a:pt x="46840" y="179623"/>
                    </a:lnTo>
                    <a:lnTo>
                      <a:pt x="69441" y="176539"/>
                    </a:lnTo>
                    <a:lnTo>
                      <a:pt x="92744" y="180237"/>
                    </a:lnTo>
                    <a:lnTo>
                      <a:pt x="119017" y="195473"/>
                    </a:lnTo>
                    <a:lnTo>
                      <a:pt x="134275" y="208149"/>
                    </a:lnTo>
                    <a:lnTo>
                      <a:pt x="150429" y="234029"/>
                    </a:lnTo>
                    <a:lnTo>
                      <a:pt x="162625" y="263924"/>
                    </a:lnTo>
                    <a:lnTo>
                      <a:pt x="163795" y="281466"/>
                    </a:lnTo>
                    <a:lnTo>
                      <a:pt x="159818" y="30532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4478719" y="2180544"/>
                <a:ext cx="164349" cy="169088"/>
              </a:xfrm>
              <a:custGeom>
                <a:avLst/>
                <a:gdLst/>
                <a:ahLst/>
                <a:cxnLst/>
                <a:rect l="0" t="0" r="0" b="0"/>
                <a:pathLst>
                  <a:path w="164349" h="169088">
                    <a:moveTo>
                      <a:pt x="122234" y="74331"/>
                    </a:moveTo>
                    <a:lnTo>
                      <a:pt x="122234" y="51974"/>
                    </a:lnTo>
                    <a:lnTo>
                      <a:pt x="115995" y="34758"/>
                    </a:lnTo>
                    <a:lnTo>
                      <a:pt x="92925" y="4643"/>
                    </a:lnTo>
                    <a:lnTo>
                      <a:pt x="83978" y="966"/>
                    </a:lnTo>
                    <a:lnTo>
                      <a:pt x="61558" y="0"/>
                    </a:lnTo>
                    <a:lnTo>
                      <a:pt x="42234" y="6590"/>
                    </a:lnTo>
                    <a:lnTo>
                      <a:pt x="25847" y="18487"/>
                    </a:lnTo>
                    <a:lnTo>
                      <a:pt x="10765" y="35473"/>
                    </a:lnTo>
                    <a:lnTo>
                      <a:pt x="2503" y="57841"/>
                    </a:lnTo>
                    <a:lnTo>
                      <a:pt x="0" y="83379"/>
                    </a:lnTo>
                    <a:lnTo>
                      <a:pt x="2787" y="110328"/>
                    </a:lnTo>
                    <a:lnTo>
                      <a:pt x="11045" y="131664"/>
                    </a:lnTo>
                    <a:lnTo>
                      <a:pt x="16522" y="140629"/>
                    </a:lnTo>
                    <a:lnTo>
                      <a:pt x="23684" y="144266"/>
                    </a:lnTo>
                    <a:lnTo>
                      <a:pt x="31967" y="144350"/>
                    </a:lnTo>
                    <a:lnTo>
                      <a:pt x="40999" y="142068"/>
                    </a:lnTo>
                    <a:lnTo>
                      <a:pt x="57274" y="130172"/>
                    </a:lnTo>
                    <a:lnTo>
                      <a:pt x="71136" y="113187"/>
                    </a:lnTo>
                    <a:lnTo>
                      <a:pt x="94847" y="60007"/>
                    </a:lnTo>
                    <a:lnTo>
                      <a:pt x="93294" y="65625"/>
                    </a:lnTo>
                    <a:lnTo>
                      <a:pt x="99577" y="97827"/>
                    </a:lnTo>
                    <a:lnTo>
                      <a:pt x="115202" y="137983"/>
                    </a:lnTo>
                    <a:lnTo>
                      <a:pt x="121056" y="148351"/>
                    </a:lnTo>
                    <a:lnTo>
                      <a:pt x="128467" y="155263"/>
                    </a:lnTo>
                    <a:lnTo>
                      <a:pt x="164348" y="16908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4664124" y="2220405"/>
                <a:ext cx="168457" cy="129227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129227">
                    <a:moveTo>
                      <a:pt x="0" y="23941"/>
                    </a:moveTo>
                    <a:lnTo>
                      <a:pt x="14654" y="86034"/>
                    </a:lnTo>
                    <a:lnTo>
                      <a:pt x="25858" y="121994"/>
                    </a:lnTo>
                    <a:lnTo>
                      <a:pt x="23970" y="116653"/>
                    </a:lnTo>
                    <a:lnTo>
                      <a:pt x="22802" y="76223"/>
                    </a:lnTo>
                    <a:lnTo>
                      <a:pt x="30803" y="39172"/>
                    </a:lnTo>
                    <a:lnTo>
                      <a:pt x="41376" y="20572"/>
                    </a:lnTo>
                    <a:lnTo>
                      <a:pt x="56994" y="7626"/>
                    </a:lnTo>
                    <a:lnTo>
                      <a:pt x="66072" y="2536"/>
                    </a:lnTo>
                    <a:lnTo>
                      <a:pt x="85517" y="0"/>
                    </a:lnTo>
                    <a:lnTo>
                      <a:pt x="104688" y="3942"/>
                    </a:lnTo>
                    <a:lnTo>
                      <a:pt x="136059" y="25537"/>
                    </a:lnTo>
                    <a:lnTo>
                      <a:pt x="149378" y="39858"/>
                    </a:lnTo>
                    <a:lnTo>
                      <a:pt x="159197" y="57922"/>
                    </a:lnTo>
                    <a:lnTo>
                      <a:pt x="167237" y="110579"/>
                    </a:lnTo>
                    <a:lnTo>
                      <a:pt x="168456" y="12922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5098802" y="1994960"/>
                <a:ext cx="180539" cy="417843"/>
              </a:xfrm>
              <a:custGeom>
                <a:avLst/>
                <a:gdLst/>
                <a:ahLst/>
                <a:cxnLst/>
                <a:rect l="0" t="0" r="0" b="0"/>
                <a:pathLst>
                  <a:path w="180539" h="417843">
                    <a:moveTo>
                      <a:pt x="165446" y="133573"/>
                    </a:moveTo>
                    <a:lnTo>
                      <a:pt x="180100" y="89610"/>
                    </a:lnTo>
                    <a:lnTo>
                      <a:pt x="180538" y="69580"/>
                    </a:lnTo>
                    <a:lnTo>
                      <a:pt x="175664" y="48979"/>
                    </a:lnTo>
                    <a:lnTo>
                      <a:pt x="165698" y="28125"/>
                    </a:lnTo>
                    <a:lnTo>
                      <a:pt x="150350" y="13398"/>
                    </a:lnTo>
                    <a:lnTo>
                      <a:pt x="130661" y="4123"/>
                    </a:lnTo>
                    <a:lnTo>
                      <a:pt x="106312" y="0"/>
                    </a:lnTo>
                    <a:lnTo>
                      <a:pt x="83013" y="4407"/>
                    </a:lnTo>
                    <a:lnTo>
                      <a:pt x="53284" y="20042"/>
                    </a:lnTo>
                    <a:lnTo>
                      <a:pt x="29658" y="42612"/>
                    </a:lnTo>
                    <a:lnTo>
                      <a:pt x="10959" y="71527"/>
                    </a:lnTo>
                    <a:lnTo>
                      <a:pt x="3199" y="94298"/>
                    </a:lnTo>
                    <a:lnTo>
                      <a:pt x="0" y="137664"/>
                    </a:lnTo>
                    <a:lnTo>
                      <a:pt x="7111" y="173779"/>
                    </a:lnTo>
                    <a:lnTo>
                      <a:pt x="17476" y="195896"/>
                    </a:lnTo>
                    <a:lnTo>
                      <a:pt x="25855" y="203198"/>
                    </a:lnTo>
                    <a:lnTo>
                      <a:pt x="47644" y="211310"/>
                    </a:lnTo>
                    <a:lnTo>
                      <a:pt x="69806" y="211797"/>
                    </a:lnTo>
                    <a:lnTo>
                      <a:pt x="90184" y="206943"/>
                    </a:lnTo>
                    <a:lnTo>
                      <a:pt x="107040" y="196987"/>
                    </a:lnTo>
                    <a:lnTo>
                      <a:pt x="129683" y="172639"/>
                    </a:lnTo>
                    <a:lnTo>
                      <a:pt x="137853" y="150156"/>
                    </a:lnTo>
                    <a:lnTo>
                      <a:pt x="140032" y="137609"/>
                    </a:lnTo>
                    <a:lnTo>
                      <a:pt x="141485" y="135094"/>
                    </a:lnTo>
                    <a:lnTo>
                      <a:pt x="144007" y="193579"/>
                    </a:lnTo>
                    <a:lnTo>
                      <a:pt x="144314" y="255087"/>
                    </a:lnTo>
                    <a:lnTo>
                      <a:pt x="144375" y="312297"/>
                    </a:lnTo>
                    <a:lnTo>
                      <a:pt x="144387" y="368658"/>
                    </a:lnTo>
                    <a:lnTo>
                      <a:pt x="144389" y="41784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5330108" y="2075890"/>
                <a:ext cx="278699" cy="324924"/>
              </a:xfrm>
              <a:custGeom>
                <a:avLst/>
                <a:gdLst/>
                <a:ahLst/>
                <a:cxnLst/>
                <a:rect l="0" t="0" r="0" b="0"/>
                <a:pathLst>
                  <a:path w="278699" h="324924">
                    <a:moveTo>
                      <a:pt x="165767" y="0"/>
                    </a:moveTo>
                    <a:lnTo>
                      <a:pt x="123076" y="3120"/>
                    </a:lnTo>
                    <a:lnTo>
                      <a:pt x="81425" y="14654"/>
                    </a:lnTo>
                    <a:lnTo>
                      <a:pt x="63551" y="27570"/>
                    </a:lnTo>
                    <a:lnTo>
                      <a:pt x="26961" y="67322"/>
                    </a:lnTo>
                    <a:lnTo>
                      <a:pt x="5000" y="121949"/>
                    </a:lnTo>
                    <a:lnTo>
                      <a:pt x="0" y="182060"/>
                    </a:lnTo>
                    <a:lnTo>
                      <a:pt x="9064" y="233274"/>
                    </a:lnTo>
                    <a:lnTo>
                      <a:pt x="21851" y="271110"/>
                    </a:lnTo>
                    <a:lnTo>
                      <a:pt x="35124" y="292459"/>
                    </a:lnTo>
                    <a:lnTo>
                      <a:pt x="52721" y="309746"/>
                    </a:lnTo>
                    <a:lnTo>
                      <a:pt x="75360" y="318989"/>
                    </a:lnTo>
                    <a:lnTo>
                      <a:pt x="128022" y="324923"/>
                    </a:lnTo>
                    <a:lnTo>
                      <a:pt x="163942" y="320361"/>
                    </a:lnTo>
                    <a:lnTo>
                      <a:pt x="218170" y="293543"/>
                    </a:lnTo>
                    <a:lnTo>
                      <a:pt x="238190" y="279032"/>
                    </a:lnTo>
                    <a:lnTo>
                      <a:pt x="261446" y="251133"/>
                    </a:lnTo>
                    <a:lnTo>
                      <a:pt x="271852" y="230938"/>
                    </a:lnTo>
                    <a:lnTo>
                      <a:pt x="278698" y="194248"/>
                    </a:lnTo>
                    <a:lnTo>
                      <a:pt x="269749" y="131255"/>
                    </a:lnTo>
                    <a:lnTo>
                      <a:pt x="257018" y="88803"/>
                    </a:lnTo>
                    <a:lnTo>
                      <a:pt x="231755" y="48607"/>
                    </a:lnTo>
                    <a:lnTo>
                      <a:pt x="211186" y="25451"/>
                    </a:lnTo>
                    <a:lnTo>
                      <a:pt x="194142" y="17161"/>
                    </a:lnTo>
                    <a:lnTo>
                      <a:pt x="165767" y="1052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5641197" y="2044305"/>
                <a:ext cx="88715" cy="90234"/>
              </a:xfrm>
              <a:custGeom>
                <a:avLst/>
                <a:gdLst/>
                <a:ahLst/>
                <a:cxnLst/>
                <a:rect l="0" t="0" r="0" b="0"/>
                <a:pathLst>
                  <a:path w="88715" h="90234">
                    <a:moveTo>
                      <a:pt x="54720" y="10528"/>
                    </a:moveTo>
                    <a:lnTo>
                      <a:pt x="30673" y="20103"/>
                    </a:lnTo>
                    <a:lnTo>
                      <a:pt x="16346" y="30772"/>
                    </a:lnTo>
                    <a:lnTo>
                      <a:pt x="716" y="55521"/>
                    </a:lnTo>
                    <a:lnTo>
                      <a:pt x="0" y="63920"/>
                    </a:lnTo>
                    <a:lnTo>
                      <a:pt x="5443" y="79491"/>
                    </a:lnTo>
                    <a:lnTo>
                      <a:pt x="12511" y="84580"/>
                    </a:lnTo>
                    <a:lnTo>
                      <a:pt x="32841" y="90233"/>
                    </a:lnTo>
                    <a:lnTo>
                      <a:pt x="54354" y="86507"/>
                    </a:lnTo>
                    <a:lnTo>
                      <a:pt x="65005" y="82238"/>
                    </a:lnTo>
                    <a:lnTo>
                      <a:pt x="79958" y="68135"/>
                    </a:lnTo>
                    <a:lnTo>
                      <a:pt x="85583" y="59461"/>
                    </a:lnTo>
                    <a:lnTo>
                      <a:pt x="88714" y="40465"/>
                    </a:lnTo>
                    <a:lnTo>
                      <a:pt x="86206" y="22664"/>
                    </a:lnTo>
                    <a:lnTo>
                      <a:pt x="75777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56" name="Straight Connector 55"/>
            <p:cNvCxnSpPr/>
            <p:nvPr/>
          </p:nvCxnSpPr>
          <p:spPr>
            <a:xfrm flipV="1">
              <a:off x="6217665" y="1956689"/>
              <a:ext cx="600076" cy="400177"/>
            </a:xfrm>
            <a:prstGeom prst="line">
              <a:avLst/>
            </a:pr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6207125" y="2356866"/>
              <a:ext cx="715898" cy="0"/>
            </a:xfrm>
            <a:prstGeom prst="line">
              <a:avLst/>
            </a:pr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sm"/>
              <a:tailEnd type="triangl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oup 73"/>
          <p:cNvGrpSpPr/>
          <p:nvPr/>
        </p:nvGrpSpPr>
        <p:grpSpPr>
          <a:xfrm>
            <a:off x="558339" y="3825266"/>
            <a:ext cx="2537369" cy="579068"/>
            <a:chOff x="558339" y="3825266"/>
            <a:chExt cx="2537369" cy="579068"/>
          </a:xfrm>
        </p:grpSpPr>
        <p:sp>
          <p:nvSpPr>
            <p:cNvPr id="59" name="Freeform 58"/>
            <p:cNvSpPr/>
            <p:nvPr/>
          </p:nvSpPr>
          <p:spPr>
            <a:xfrm>
              <a:off x="674152" y="3888437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90" y="154167"/>
                  </a:lnTo>
                  <a:lnTo>
                    <a:pt x="9553" y="207704"/>
                  </a:lnTo>
                  <a:lnTo>
                    <a:pt x="10336" y="257100"/>
                  </a:lnTo>
                  <a:lnTo>
                    <a:pt x="10529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58339" y="3852672"/>
              <a:ext cx="305327" cy="298978"/>
            </a:xfrm>
            <a:custGeom>
              <a:avLst/>
              <a:gdLst/>
              <a:ahLst/>
              <a:cxnLst/>
              <a:rect l="0" t="0" r="0" b="0"/>
              <a:pathLst>
                <a:path w="305327" h="298978">
                  <a:moveTo>
                    <a:pt x="0" y="98936"/>
                  </a:moveTo>
                  <a:lnTo>
                    <a:pt x="20243" y="54973"/>
                  </a:lnTo>
                  <a:lnTo>
                    <a:pt x="44992" y="30278"/>
                  </a:lnTo>
                  <a:lnTo>
                    <a:pt x="85966" y="9378"/>
                  </a:lnTo>
                  <a:lnTo>
                    <a:pt x="123217" y="0"/>
                  </a:lnTo>
                  <a:lnTo>
                    <a:pt x="167839" y="6127"/>
                  </a:lnTo>
                  <a:lnTo>
                    <a:pt x="219847" y="23153"/>
                  </a:lnTo>
                  <a:lnTo>
                    <a:pt x="236530" y="34449"/>
                  </a:lnTo>
                  <a:lnTo>
                    <a:pt x="245504" y="56627"/>
                  </a:lnTo>
                  <a:lnTo>
                    <a:pt x="248323" y="84811"/>
                  </a:lnTo>
                  <a:lnTo>
                    <a:pt x="245676" y="112935"/>
                  </a:lnTo>
                  <a:lnTo>
                    <a:pt x="237481" y="134793"/>
                  </a:lnTo>
                  <a:lnTo>
                    <a:pt x="213156" y="167890"/>
                  </a:lnTo>
                  <a:lnTo>
                    <a:pt x="187160" y="184228"/>
                  </a:lnTo>
                  <a:lnTo>
                    <a:pt x="184434" y="189722"/>
                  </a:lnTo>
                  <a:lnTo>
                    <a:pt x="186127" y="195725"/>
                  </a:lnTo>
                  <a:lnTo>
                    <a:pt x="228535" y="252010"/>
                  </a:lnTo>
                  <a:lnTo>
                    <a:pt x="257446" y="279995"/>
                  </a:lnTo>
                  <a:lnTo>
                    <a:pt x="289499" y="294881"/>
                  </a:lnTo>
                  <a:lnTo>
                    <a:pt x="305326" y="2989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26836" y="4056893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16789" y="53875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16308" y="39516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007935" y="4012288"/>
              <a:ext cx="174729" cy="339404"/>
            </a:xfrm>
            <a:custGeom>
              <a:avLst/>
              <a:gdLst/>
              <a:ahLst/>
              <a:cxnLst/>
              <a:rect l="0" t="0" r="0" b="0"/>
              <a:pathLst>
                <a:path w="174729" h="339404">
                  <a:moveTo>
                    <a:pt x="108414" y="76191"/>
                  </a:moveTo>
                  <a:lnTo>
                    <a:pt x="108414" y="53834"/>
                  </a:lnTo>
                  <a:lnTo>
                    <a:pt x="97236" y="23163"/>
                  </a:lnTo>
                  <a:lnTo>
                    <a:pt x="82389" y="8559"/>
                  </a:lnTo>
                  <a:lnTo>
                    <a:pt x="73517" y="3027"/>
                  </a:lnTo>
                  <a:lnTo>
                    <a:pt x="54300" y="0"/>
                  </a:lnTo>
                  <a:lnTo>
                    <a:pt x="44262" y="830"/>
                  </a:lnTo>
                  <a:lnTo>
                    <a:pt x="26870" y="7992"/>
                  </a:lnTo>
                  <a:lnTo>
                    <a:pt x="18956" y="13177"/>
                  </a:lnTo>
                  <a:lnTo>
                    <a:pt x="7044" y="28297"/>
                  </a:lnTo>
                  <a:lnTo>
                    <a:pt x="2230" y="37243"/>
                  </a:lnTo>
                  <a:lnTo>
                    <a:pt x="0" y="56541"/>
                  </a:lnTo>
                  <a:lnTo>
                    <a:pt x="4078" y="75646"/>
                  </a:lnTo>
                  <a:lnTo>
                    <a:pt x="13690" y="91936"/>
                  </a:lnTo>
                  <a:lnTo>
                    <a:pt x="28880" y="103856"/>
                  </a:lnTo>
                  <a:lnTo>
                    <a:pt x="37844" y="108672"/>
                  </a:lnTo>
                  <a:lnTo>
                    <a:pt x="60282" y="110904"/>
                  </a:lnTo>
                  <a:lnTo>
                    <a:pt x="83513" y="106826"/>
                  </a:lnTo>
                  <a:lnTo>
                    <a:pt x="101636" y="97215"/>
                  </a:lnTo>
                  <a:lnTo>
                    <a:pt x="109745" y="97226"/>
                  </a:lnTo>
                  <a:lnTo>
                    <a:pt x="117490" y="100743"/>
                  </a:lnTo>
                  <a:lnTo>
                    <a:pt x="124993" y="106597"/>
                  </a:lnTo>
                  <a:lnTo>
                    <a:pt x="133330" y="125579"/>
                  </a:lnTo>
                  <a:lnTo>
                    <a:pt x="139375" y="148444"/>
                  </a:lnTo>
                  <a:lnTo>
                    <a:pt x="163329" y="202342"/>
                  </a:lnTo>
                  <a:lnTo>
                    <a:pt x="174728" y="234062"/>
                  </a:lnTo>
                  <a:lnTo>
                    <a:pt x="174336" y="271276"/>
                  </a:lnTo>
                  <a:lnTo>
                    <a:pt x="166569" y="291967"/>
                  </a:lnTo>
                  <a:lnTo>
                    <a:pt x="161222" y="300760"/>
                  </a:lnTo>
                  <a:lnTo>
                    <a:pt x="145922" y="313649"/>
                  </a:lnTo>
                  <a:lnTo>
                    <a:pt x="101915" y="331456"/>
                  </a:lnTo>
                  <a:lnTo>
                    <a:pt x="43680" y="338356"/>
                  </a:lnTo>
                  <a:lnTo>
                    <a:pt x="24186" y="3394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179520" y="3856852"/>
              <a:ext cx="168457" cy="273741"/>
            </a:xfrm>
            <a:custGeom>
              <a:avLst/>
              <a:gdLst/>
              <a:ahLst/>
              <a:cxnLst/>
              <a:rect l="0" t="0" r="0" b="0"/>
              <a:pathLst>
                <a:path w="168457" h="273741">
                  <a:moveTo>
                    <a:pt x="0" y="0"/>
                  </a:moveTo>
                  <a:lnTo>
                    <a:pt x="14654" y="62092"/>
                  </a:lnTo>
                  <a:lnTo>
                    <a:pt x="27028" y="113477"/>
                  </a:lnTo>
                  <a:lnTo>
                    <a:pt x="33805" y="165568"/>
                  </a:lnTo>
                  <a:lnTo>
                    <a:pt x="48256" y="221888"/>
                  </a:lnTo>
                  <a:lnTo>
                    <a:pt x="50173" y="252787"/>
                  </a:lnTo>
                  <a:lnTo>
                    <a:pt x="48657" y="252753"/>
                  </a:lnTo>
                  <a:lnTo>
                    <a:pt x="46476" y="249220"/>
                  </a:lnTo>
                  <a:lnTo>
                    <a:pt x="47172" y="235936"/>
                  </a:lnTo>
                  <a:lnTo>
                    <a:pt x="55432" y="182628"/>
                  </a:lnTo>
                  <a:lnTo>
                    <a:pt x="69090" y="164616"/>
                  </a:lnTo>
                  <a:lnTo>
                    <a:pt x="89978" y="155051"/>
                  </a:lnTo>
                  <a:lnTo>
                    <a:pt x="102100" y="152500"/>
                  </a:lnTo>
                  <a:lnTo>
                    <a:pt x="112520" y="153139"/>
                  </a:lnTo>
                  <a:lnTo>
                    <a:pt x="130338" y="160089"/>
                  </a:lnTo>
                  <a:lnTo>
                    <a:pt x="142936" y="174096"/>
                  </a:lnTo>
                  <a:lnTo>
                    <a:pt x="151265" y="193189"/>
                  </a:lnTo>
                  <a:lnTo>
                    <a:pt x="162639" y="251550"/>
                  </a:lnTo>
                  <a:lnTo>
                    <a:pt x="168456" y="273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443383" y="3867380"/>
              <a:ext cx="9879" cy="242156"/>
            </a:xfrm>
            <a:custGeom>
              <a:avLst/>
              <a:gdLst/>
              <a:ahLst/>
              <a:cxnLst/>
              <a:rect l="0" t="0" r="0" b="0"/>
              <a:pathLst>
                <a:path w="9879" h="242156">
                  <a:moveTo>
                    <a:pt x="9878" y="0"/>
                  </a:moveTo>
                  <a:lnTo>
                    <a:pt x="2642" y="27556"/>
                  </a:lnTo>
                  <a:lnTo>
                    <a:pt x="0" y="83778"/>
                  </a:lnTo>
                  <a:lnTo>
                    <a:pt x="5067" y="145880"/>
                  </a:lnTo>
                  <a:lnTo>
                    <a:pt x="8928" y="203727"/>
                  </a:lnTo>
                  <a:lnTo>
                    <a:pt x="9878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337448" y="3941079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52035" y="8334"/>
                  </a:lnTo>
                  <a:lnTo>
                    <a:pt x="95022" y="15684"/>
                  </a:lnTo>
                  <a:lnTo>
                    <a:pt x="39073" y="1946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900397" y="3858891"/>
              <a:ext cx="195104" cy="292760"/>
            </a:xfrm>
            <a:custGeom>
              <a:avLst/>
              <a:gdLst/>
              <a:ahLst/>
              <a:cxnLst/>
              <a:rect l="0" t="0" r="0" b="0"/>
              <a:pathLst>
                <a:path w="195104" h="292760">
                  <a:moveTo>
                    <a:pt x="5590" y="292759"/>
                  </a:moveTo>
                  <a:lnTo>
                    <a:pt x="0" y="275991"/>
                  </a:lnTo>
                  <a:lnTo>
                    <a:pt x="376" y="258400"/>
                  </a:lnTo>
                  <a:lnTo>
                    <a:pt x="12139" y="206996"/>
                  </a:lnTo>
                  <a:lnTo>
                    <a:pt x="18452" y="154891"/>
                  </a:lnTo>
                  <a:lnTo>
                    <a:pt x="30617" y="93950"/>
                  </a:lnTo>
                  <a:lnTo>
                    <a:pt x="44285" y="35162"/>
                  </a:lnTo>
                  <a:lnTo>
                    <a:pt x="51254" y="10985"/>
                  </a:lnTo>
                  <a:lnTo>
                    <a:pt x="58259" y="4304"/>
                  </a:lnTo>
                  <a:lnTo>
                    <a:pt x="67609" y="1019"/>
                  </a:lnTo>
                  <a:lnTo>
                    <a:pt x="78521" y="0"/>
                  </a:lnTo>
                  <a:lnTo>
                    <a:pt x="88136" y="3999"/>
                  </a:lnTo>
                  <a:lnTo>
                    <a:pt x="105058" y="20922"/>
                  </a:lnTo>
                  <a:lnTo>
                    <a:pt x="133816" y="69913"/>
                  </a:lnTo>
                  <a:lnTo>
                    <a:pt x="151974" y="124651"/>
                  </a:lnTo>
                  <a:lnTo>
                    <a:pt x="170403" y="186133"/>
                  </a:lnTo>
                  <a:lnTo>
                    <a:pt x="184548" y="226203"/>
                  </a:lnTo>
                  <a:lnTo>
                    <a:pt x="195103" y="2506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916515" y="4009689"/>
              <a:ext cx="115815" cy="15619"/>
            </a:xfrm>
            <a:custGeom>
              <a:avLst/>
              <a:gdLst/>
              <a:ahLst/>
              <a:cxnLst/>
              <a:rect l="0" t="0" r="0" b="0"/>
              <a:pathLst>
                <a:path w="115815" h="15619">
                  <a:moveTo>
                    <a:pt x="115814" y="15618"/>
                  </a:moveTo>
                  <a:lnTo>
                    <a:pt x="52386" y="0"/>
                  </a:lnTo>
                  <a:lnTo>
                    <a:pt x="0" y="50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164710" y="4004251"/>
              <a:ext cx="141361" cy="141731"/>
            </a:xfrm>
            <a:custGeom>
              <a:avLst/>
              <a:gdLst/>
              <a:ahLst/>
              <a:cxnLst/>
              <a:rect l="0" t="0" r="0" b="0"/>
              <a:pathLst>
                <a:path w="141361" h="141731">
                  <a:moveTo>
                    <a:pt x="4489" y="42113"/>
                  </a:moveTo>
                  <a:lnTo>
                    <a:pt x="10078" y="100730"/>
                  </a:lnTo>
                  <a:lnTo>
                    <a:pt x="19143" y="135521"/>
                  </a:lnTo>
                  <a:lnTo>
                    <a:pt x="18938" y="140650"/>
                  </a:lnTo>
                  <a:lnTo>
                    <a:pt x="16461" y="141730"/>
                  </a:lnTo>
                  <a:lnTo>
                    <a:pt x="12471" y="140109"/>
                  </a:lnTo>
                  <a:lnTo>
                    <a:pt x="4917" y="122712"/>
                  </a:lnTo>
                  <a:lnTo>
                    <a:pt x="0" y="96652"/>
                  </a:lnTo>
                  <a:lnTo>
                    <a:pt x="9256" y="33452"/>
                  </a:lnTo>
                  <a:lnTo>
                    <a:pt x="21816" y="14477"/>
                  </a:lnTo>
                  <a:lnTo>
                    <a:pt x="30078" y="6142"/>
                  </a:lnTo>
                  <a:lnTo>
                    <a:pt x="40266" y="1755"/>
                  </a:lnTo>
                  <a:lnTo>
                    <a:pt x="64064" y="0"/>
                  </a:lnTo>
                  <a:lnTo>
                    <a:pt x="83999" y="6239"/>
                  </a:lnTo>
                  <a:lnTo>
                    <a:pt x="100658" y="17981"/>
                  </a:lnTo>
                  <a:lnTo>
                    <a:pt x="122021" y="44322"/>
                  </a:lnTo>
                  <a:lnTo>
                    <a:pt x="131985" y="64152"/>
                  </a:lnTo>
                  <a:lnTo>
                    <a:pt x="141360" y="126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333889" y="4004358"/>
              <a:ext cx="165785" cy="399976"/>
            </a:xfrm>
            <a:custGeom>
              <a:avLst/>
              <a:gdLst/>
              <a:ahLst/>
              <a:cxnLst/>
              <a:rect l="0" t="0" r="0" b="0"/>
              <a:pathLst>
                <a:path w="165785" h="399976">
                  <a:moveTo>
                    <a:pt x="87994" y="84121"/>
                  </a:moveTo>
                  <a:lnTo>
                    <a:pt x="99172" y="67353"/>
                  </a:lnTo>
                  <a:lnTo>
                    <a:pt x="106124" y="34569"/>
                  </a:lnTo>
                  <a:lnTo>
                    <a:pt x="103590" y="24180"/>
                  </a:lnTo>
                  <a:lnTo>
                    <a:pt x="91416" y="6397"/>
                  </a:lnTo>
                  <a:lnTo>
                    <a:pt x="83256" y="1889"/>
                  </a:lnTo>
                  <a:lnTo>
                    <a:pt x="64832" y="0"/>
                  </a:lnTo>
                  <a:lnTo>
                    <a:pt x="34728" y="11103"/>
                  </a:lnTo>
                  <a:lnTo>
                    <a:pt x="20256" y="25932"/>
                  </a:lnTo>
                  <a:lnTo>
                    <a:pt x="1434" y="64047"/>
                  </a:lnTo>
                  <a:lnTo>
                    <a:pt x="0" y="84558"/>
                  </a:lnTo>
                  <a:lnTo>
                    <a:pt x="4432" y="104202"/>
                  </a:lnTo>
                  <a:lnTo>
                    <a:pt x="14201" y="120732"/>
                  </a:lnTo>
                  <a:lnTo>
                    <a:pt x="21251" y="124906"/>
                  </a:lnTo>
                  <a:lnTo>
                    <a:pt x="38443" y="126423"/>
                  </a:lnTo>
                  <a:lnTo>
                    <a:pt x="54663" y="120080"/>
                  </a:lnTo>
                  <a:lnTo>
                    <a:pt x="62264" y="115112"/>
                  </a:lnTo>
                  <a:lnTo>
                    <a:pt x="73829" y="100234"/>
                  </a:lnTo>
                  <a:lnTo>
                    <a:pt x="78551" y="91354"/>
                  </a:lnTo>
                  <a:lnTo>
                    <a:pt x="84038" y="90112"/>
                  </a:lnTo>
                  <a:lnTo>
                    <a:pt x="90036" y="93964"/>
                  </a:lnTo>
                  <a:lnTo>
                    <a:pt x="101770" y="109552"/>
                  </a:lnTo>
                  <a:lnTo>
                    <a:pt x="127437" y="168733"/>
                  </a:lnTo>
                  <a:lnTo>
                    <a:pt x="157179" y="231553"/>
                  </a:lnTo>
                  <a:lnTo>
                    <a:pt x="164756" y="252591"/>
                  </a:lnTo>
                  <a:lnTo>
                    <a:pt x="165784" y="273640"/>
                  </a:lnTo>
                  <a:lnTo>
                    <a:pt x="156912" y="315749"/>
                  </a:lnTo>
                  <a:lnTo>
                    <a:pt x="141689" y="341744"/>
                  </a:lnTo>
                  <a:lnTo>
                    <a:pt x="125897" y="353817"/>
                  </a:lnTo>
                  <a:lnTo>
                    <a:pt x="69675" y="374876"/>
                  </a:lnTo>
                  <a:lnTo>
                    <a:pt x="28483" y="389342"/>
                  </a:lnTo>
                  <a:lnTo>
                    <a:pt x="3766" y="3999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485054" y="3825266"/>
              <a:ext cx="179595" cy="315856"/>
            </a:xfrm>
            <a:custGeom>
              <a:avLst/>
              <a:gdLst/>
              <a:ahLst/>
              <a:cxnLst/>
              <a:rect l="0" t="0" r="0" b="0"/>
              <a:pathLst>
                <a:path w="179595" h="315856">
                  <a:moveTo>
                    <a:pt x="0" y="0"/>
                  </a:moveTo>
                  <a:lnTo>
                    <a:pt x="5589" y="58617"/>
                  </a:lnTo>
                  <a:lnTo>
                    <a:pt x="10723" y="118856"/>
                  </a:lnTo>
                  <a:lnTo>
                    <a:pt x="21789" y="170097"/>
                  </a:lnTo>
                  <a:lnTo>
                    <a:pt x="35240" y="224932"/>
                  </a:lnTo>
                  <a:lnTo>
                    <a:pt x="45666" y="261229"/>
                  </a:lnTo>
                  <a:lnTo>
                    <a:pt x="47992" y="264230"/>
                  </a:lnTo>
                  <a:lnTo>
                    <a:pt x="49542" y="261551"/>
                  </a:lnTo>
                  <a:lnTo>
                    <a:pt x="50575" y="255086"/>
                  </a:lnTo>
                  <a:lnTo>
                    <a:pt x="61082" y="241663"/>
                  </a:lnTo>
                  <a:lnTo>
                    <a:pt x="106396" y="208166"/>
                  </a:lnTo>
                  <a:lnTo>
                    <a:pt x="152485" y="181022"/>
                  </a:lnTo>
                  <a:lnTo>
                    <a:pt x="174902" y="161001"/>
                  </a:lnTo>
                  <a:lnTo>
                    <a:pt x="178602" y="152957"/>
                  </a:lnTo>
                  <a:lnTo>
                    <a:pt x="179594" y="134662"/>
                  </a:lnTo>
                  <a:lnTo>
                    <a:pt x="175882" y="127209"/>
                  </a:lnTo>
                  <a:lnTo>
                    <a:pt x="162398" y="115809"/>
                  </a:lnTo>
                  <a:lnTo>
                    <a:pt x="153888" y="114640"/>
                  </a:lnTo>
                  <a:lnTo>
                    <a:pt x="135075" y="119581"/>
                  </a:lnTo>
                  <a:lnTo>
                    <a:pt x="110342" y="135517"/>
                  </a:lnTo>
                  <a:lnTo>
                    <a:pt x="98564" y="154596"/>
                  </a:lnTo>
                  <a:lnTo>
                    <a:pt x="91769" y="177504"/>
                  </a:lnTo>
                  <a:lnTo>
                    <a:pt x="92649" y="199383"/>
                  </a:lnTo>
                  <a:lnTo>
                    <a:pt x="111151" y="249261"/>
                  </a:lnTo>
                  <a:lnTo>
                    <a:pt x="131720" y="282086"/>
                  </a:lnTo>
                  <a:lnTo>
                    <a:pt x="16845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42567" y="4141121"/>
              <a:ext cx="2095172" cy="178986"/>
            </a:xfrm>
            <a:custGeom>
              <a:avLst/>
              <a:gdLst/>
              <a:ahLst/>
              <a:cxnLst/>
              <a:rect l="0" t="0" r="0" b="0"/>
              <a:pathLst>
                <a:path w="2095172" h="178986">
                  <a:moveTo>
                    <a:pt x="2095171" y="0"/>
                  </a:moveTo>
                  <a:lnTo>
                    <a:pt x="2057693" y="8333"/>
                  </a:lnTo>
                  <a:lnTo>
                    <a:pt x="2006270" y="15684"/>
                  </a:lnTo>
                  <a:lnTo>
                    <a:pt x="1957117" y="27231"/>
                  </a:lnTo>
                  <a:lnTo>
                    <a:pt x="1899748" y="33845"/>
                  </a:lnTo>
                  <a:lnTo>
                    <a:pt x="1848339" y="40481"/>
                  </a:lnTo>
                  <a:lnTo>
                    <a:pt x="1794293" y="50197"/>
                  </a:lnTo>
                  <a:lnTo>
                    <a:pt x="1732199" y="61232"/>
                  </a:lnTo>
                  <a:lnTo>
                    <a:pt x="1676076" y="70024"/>
                  </a:lnTo>
                  <a:lnTo>
                    <a:pt x="1612997" y="72973"/>
                  </a:lnTo>
                  <a:lnTo>
                    <a:pt x="1549541" y="79145"/>
                  </a:lnTo>
                  <a:lnTo>
                    <a:pt x="1498065" y="82722"/>
                  </a:lnTo>
                  <a:lnTo>
                    <a:pt x="1440179" y="83782"/>
                  </a:lnTo>
                  <a:lnTo>
                    <a:pt x="1384163" y="89685"/>
                  </a:lnTo>
                  <a:lnTo>
                    <a:pt x="1330521" y="93254"/>
                  </a:lnTo>
                  <a:lnTo>
                    <a:pt x="1271993" y="94311"/>
                  </a:lnTo>
                  <a:lnTo>
                    <a:pt x="1215787" y="94625"/>
                  </a:lnTo>
                  <a:lnTo>
                    <a:pt x="1156500" y="94718"/>
                  </a:lnTo>
                  <a:lnTo>
                    <a:pt x="1100068" y="94745"/>
                  </a:lnTo>
                  <a:lnTo>
                    <a:pt x="1041900" y="101990"/>
                  </a:lnTo>
                  <a:lnTo>
                    <a:pt x="987604" y="104309"/>
                  </a:lnTo>
                  <a:lnTo>
                    <a:pt x="933952" y="106166"/>
                  </a:lnTo>
                  <a:lnTo>
                    <a:pt x="881010" y="112435"/>
                  </a:lnTo>
                  <a:lnTo>
                    <a:pt x="828279" y="114813"/>
                  </a:lnTo>
                  <a:lnTo>
                    <a:pt x="777950" y="116687"/>
                  </a:lnTo>
                  <a:lnTo>
                    <a:pt x="718958" y="124088"/>
                  </a:lnTo>
                  <a:lnTo>
                    <a:pt x="664190" y="128794"/>
                  </a:lnTo>
                  <a:lnTo>
                    <a:pt x="610918" y="134477"/>
                  </a:lnTo>
                  <a:lnTo>
                    <a:pt x="551694" y="141987"/>
                  </a:lnTo>
                  <a:lnTo>
                    <a:pt x="489389" y="146330"/>
                  </a:lnTo>
                  <a:lnTo>
                    <a:pt x="438112" y="148252"/>
                  </a:lnTo>
                  <a:lnTo>
                    <a:pt x="384704" y="154541"/>
                  </a:lnTo>
                  <a:lnTo>
                    <a:pt x="326116" y="158094"/>
                  </a:lnTo>
                  <a:lnTo>
                    <a:pt x="271192" y="164866"/>
                  </a:lnTo>
                  <a:lnTo>
                    <a:pt x="217873" y="167392"/>
                  </a:lnTo>
                  <a:lnTo>
                    <a:pt x="166200" y="168141"/>
                  </a:lnTo>
                  <a:lnTo>
                    <a:pt x="103106" y="171513"/>
                  </a:lnTo>
                  <a:lnTo>
                    <a:pt x="40254" y="177509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000950" y="3930551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3370733" y="3705831"/>
            <a:ext cx="674037" cy="382649"/>
            <a:chOff x="3370733" y="3705831"/>
            <a:chExt cx="674037" cy="382649"/>
          </a:xfrm>
        </p:grpSpPr>
        <p:sp>
          <p:nvSpPr>
            <p:cNvPr id="75" name="Freeform 74"/>
            <p:cNvSpPr/>
            <p:nvPr/>
          </p:nvSpPr>
          <p:spPr>
            <a:xfrm>
              <a:off x="3370733" y="3705831"/>
              <a:ext cx="188229" cy="382649"/>
            </a:xfrm>
            <a:custGeom>
              <a:avLst/>
              <a:gdLst/>
              <a:ahLst/>
              <a:cxnLst/>
              <a:rect l="0" t="0" r="0" b="0"/>
              <a:pathLst>
                <a:path w="188229" h="382649">
                  <a:moveTo>
                    <a:pt x="188228" y="87849"/>
                  </a:moveTo>
                  <a:lnTo>
                    <a:pt x="177050" y="71082"/>
                  </a:lnTo>
                  <a:lnTo>
                    <a:pt x="165613" y="29079"/>
                  </a:lnTo>
                  <a:lnTo>
                    <a:pt x="151271" y="15716"/>
                  </a:lnTo>
                  <a:lnTo>
                    <a:pt x="123465" y="1616"/>
                  </a:lnTo>
                  <a:lnTo>
                    <a:pt x="103292" y="0"/>
                  </a:lnTo>
                  <a:lnTo>
                    <a:pt x="61746" y="8495"/>
                  </a:lnTo>
                  <a:lnTo>
                    <a:pt x="35848" y="23653"/>
                  </a:lnTo>
                  <a:lnTo>
                    <a:pt x="13357" y="42962"/>
                  </a:lnTo>
                  <a:lnTo>
                    <a:pt x="5222" y="62830"/>
                  </a:lnTo>
                  <a:lnTo>
                    <a:pt x="0" y="119302"/>
                  </a:lnTo>
                  <a:lnTo>
                    <a:pt x="4684" y="158390"/>
                  </a:lnTo>
                  <a:lnTo>
                    <a:pt x="16576" y="178083"/>
                  </a:lnTo>
                  <a:lnTo>
                    <a:pt x="33559" y="193464"/>
                  </a:lnTo>
                  <a:lnTo>
                    <a:pt x="52806" y="204199"/>
                  </a:lnTo>
                  <a:lnTo>
                    <a:pt x="73058" y="206631"/>
                  </a:lnTo>
                  <a:lnTo>
                    <a:pt x="83372" y="205641"/>
                  </a:lnTo>
                  <a:lnTo>
                    <a:pt x="101071" y="195184"/>
                  </a:lnTo>
                  <a:lnTo>
                    <a:pt x="137539" y="157140"/>
                  </a:lnTo>
                  <a:lnTo>
                    <a:pt x="147372" y="138532"/>
                  </a:lnTo>
                  <a:lnTo>
                    <a:pt x="151632" y="135676"/>
                  </a:lnTo>
                  <a:lnTo>
                    <a:pt x="155642" y="137281"/>
                  </a:lnTo>
                  <a:lnTo>
                    <a:pt x="159485" y="141861"/>
                  </a:lnTo>
                  <a:lnTo>
                    <a:pt x="160635" y="159428"/>
                  </a:lnTo>
                  <a:lnTo>
                    <a:pt x="157168" y="222318"/>
                  </a:lnTo>
                  <a:lnTo>
                    <a:pt x="159865" y="274462"/>
                  </a:lnTo>
                  <a:lnTo>
                    <a:pt x="167378" y="336859"/>
                  </a:lnTo>
                  <a:lnTo>
                    <a:pt x="177699" y="3826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625904" y="3801436"/>
              <a:ext cx="266966" cy="272417"/>
            </a:xfrm>
            <a:custGeom>
              <a:avLst/>
              <a:gdLst/>
              <a:ahLst/>
              <a:cxnLst/>
              <a:rect l="0" t="0" r="0" b="0"/>
              <a:pathLst>
                <a:path w="266966" h="272417">
                  <a:moveTo>
                    <a:pt x="133098" y="13301"/>
                  </a:moveTo>
                  <a:lnTo>
                    <a:pt x="121920" y="2123"/>
                  </a:lnTo>
                  <a:lnTo>
                    <a:pt x="115118" y="0"/>
                  </a:lnTo>
                  <a:lnTo>
                    <a:pt x="98201" y="761"/>
                  </a:lnTo>
                  <a:lnTo>
                    <a:pt x="68946" y="13355"/>
                  </a:lnTo>
                  <a:lnTo>
                    <a:pt x="43640" y="37494"/>
                  </a:lnTo>
                  <a:lnTo>
                    <a:pt x="8959" y="97805"/>
                  </a:lnTo>
                  <a:lnTo>
                    <a:pt x="0" y="134786"/>
                  </a:lnTo>
                  <a:lnTo>
                    <a:pt x="2935" y="175379"/>
                  </a:lnTo>
                  <a:lnTo>
                    <a:pt x="16803" y="211453"/>
                  </a:lnTo>
                  <a:lnTo>
                    <a:pt x="35729" y="238779"/>
                  </a:lnTo>
                  <a:lnTo>
                    <a:pt x="61744" y="261694"/>
                  </a:lnTo>
                  <a:lnTo>
                    <a:pt x="84618" y="269927"/>
                  </a:lnTo>
                  <a:lnTo>
                    <a:pt x="109212" y="272416"/>
                  </a:lnTo>
                  <a:lnTo>
                    <a:pt x="164311" y="261474"/>
                  </a:lnTo>
                  <a:lnTo>
                    <a:pt x="205554" y="239835"/>
                  </a:lnTo>
                  <a:lnTo>
                    <a:pt x="237445" y="209910"/>
                  </a:lnTo>
                  <a:lnTo>
                    <a:pt x="256043" y="180741"/>
                  </a:lnTo>
                  <a:lnTo>
                    <a:pt x="263779" y="159078"/>
                  </a:lnTo>
                  <a:lnTo>
                    <a:pt x="266965" y="121745"/>
                  </a:lnTo>
                  <a:lnTo>
                    <a:pt x="263564" y="98933"/>
                  </a:lnTo>
                  <a:lnTo>
                    <a:pt x="255034" y="80216"/>
                  </a:lnTo>
                  <a:lnTo>
                    <a:pt x="230494" y="49136"/>
                  </a:lnTo>
                  <a:lnTo>
                    <a:pt x="198871" y="27558"/>
                  </a:lnTo>
                  <a:lnTo>
                    <a:pt x="144995" y="1517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936993" y="3719981"/>
              <a:ext cx="107777" cy="81079"/>
            </a:xfrm>
            <a:custGeom>
              <a:avLst/>
              <a:gdLst/>
              <a:ahLst/>
              <a:cxnLst/>
              <a:rect l="0" t="0" r="0" b="0"/>
              <a:pathLst>
                <a:path w="107777" h="81079">
                  <a:moveTo>
                    <a:pt x="43108" y="10528"/>
                  </a:moveTo>
                  <a:lnTo>
                    <a:pt x="20751" y="10528"/>
                  </a:lnTo>
                  <a:lnTo>
                    <a:pt x="12995" y="14038"/>
                  </a:lnTo>
                  <a:lnTo>
                    <a:pt x="1259" y="27296"/>
                  </a:lnTo>
                  <a:lnTo>
                    <a:pt x="0" y="35745"/>
                  </a:lnTo>
                  <a:lnTo>
                    <a:pt x="4841" y="54491"/>
                  </a:lnTo>
                  <a:lnTo>
                    <a:pt x="17912" y="68282"/>
                  </a:lnTo>
                  <a:lnTo>
                    <a:pt x="26310" y="73597"/>
                  </a:lnTo>
                  <a:lnTo>
                    <a:pt x="60488" y="81078"/>
                  </a:lnTo>
                  <a:lnTo>
                    <a:pt x="80468" y="76589"/>
                  </a:lnTo>
                  <a:lnTo>
                    <a:pt x="89072" y="72116"/>
                  </a:lnTo>
                  <a:lnTo>
                    <a:pt x="101751" y="57788"/>
                  </a:lnTo>
                  <a:lnTo>
                    <a:pt x="106769" y="49054"/>
                  </a:lnTo>
                  <a:lnTo>
                    <a:pt x="107776" y="40891"/>
                  </a:lnTo>
                  <a:lnTo>
                    <a:pt x="102654" y="25583"/>
                  </a:lnTo>
                  <a:lnTo>
                    <a:pt x="92580" y="14100"/>
                  </a:lnTo>
                  <a:lnTo>
                    <a:pt x="7469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9" name="Straight Connector 78"/>
          <p:cNvCxnSpPr/>
          <p:nvPr/>
        </p:nvCxnSpPr>
        <p:spPr>
          <a:xfrm>
            <a:off x="4533772" y="4000880"/>
            <a:ext cx="597028" cy="0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V="1">
            <a:off x="4512690" y="3369183"/>
            <a:ext cx="0" cy="631697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Freeform 80"/>
          <p:cNvSpPr/>
          <p:nvPr/>
        </p:nvSpPr>
        <p:spPr>
          <a:xfrm>
            <a:off x="4517054" y="3814737"/>
            <a:ext cx="178985" cy="178986"/>
          </a:xfrm>
          <a:custGeom>
            <a:avLst/>
            <a:gdLst/>
            <a:ahLst/>
            <a:cxnLst/>
            <a:rect l="0" t="0" r="0" b="0"/>
            <a:pathLst>
              <a:path w="178985" h="178986">
                <a:moveTo>
                  <a:pt x="0" y="0"/>
                </a:moveTo>
                <a:lnTo>
                  <a:pt x="37478" y="8334"/>
                </a:lnTo>
                <a:lnTo>
                  <a:pt x="95316" y="17475"/>
                </a:lnTo>
                <a:lnTo>
                  <a:pt x="148203" y="20350"/>
                </a:lnTo>
                <a:lnTo>
                  <a:pt x="161973" y="20586"/>
                </a:lnTo>
                <a:lnTo>
                  <a:pt x="169983" y="25422"/>
                </a:lnTo>
                <a:lnTo>
                  <a:pt x="174153" y="33326"/>
                </a:lnTo>
                <a:lnTo>
                  <a:pt x="178030" y="79633"/>
                </a:lnTo>
                <a:lnTo>
                  <a:pt x="173645" y="133146"/>
                </a:lnTo>
                <a:lnTo>
                  <a:pt x="178984" y="1789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94226" y="2611965"/>
            <a:ext cx="3407134" cy="599359"/>
            <a:chOff x="294226" y="2611965"/>
            <a:chExt cx="3407134" cy="599359"/>
          </a:xfrm>
        </p:grpSpPr>
        <p:sp>
          <p:nvSpPr>
            <p:cNvPr id="2" name="Freeform 1"/>
            <p:cNvSpPr/>
            <p:nvPr/>
          </p:nvSpPr>
          <p:spPr>
            <a:xfrm>
              <a:off x="294226" y="2611965"/>
              <a:ext cx="442306" cy="477247"/>
            </a:xfrm>
            <a:custGeom>
              <a:avLst/>
              <a:gdLst/>
              <a:ahLst/>
              <a:cxnLst/>
              <a:rect l="0" t="0" r="0" b="0"/>
              <a:pathLst>
                <a:path w="442306" h="477247">
                  <a:moveTo>
                    <a:pt x="301226" y="51876"/>
                  </a:moveTo>
                  <a:lnTo>
                    <a:pt x="282075" y="35065"/>
                  </a:lnTo>
                  <a:lnTo>
                    <a:pt x="235658" y="12334"/>
                  </a:lnTo>
                  <a:lnTo>
                    <a:pt x="195231" y="3115"/>
                  </a:lnTo>
                  <a:lnTo>
                    <a:pt x="139649" y="0"/>
                  </a:lnTo>
                  <a:lnTo>
                    <a:pt x="97633" y="5050"/>
                  </a:lnTo>
                  <a:lnTo>
                    <a:pt x="61138" y="19544"/>
                  </a:lnTo>
                  <a:lnTo>
                    <a:pt x="10735" y="68203"/>
                  </a:lnTo>
                  <a:lnTo>
                    <a:pt x="2493" y="89158"/>
                  </a:lnTo>
                  <a:lnTo>
                    <a:pt x="0" y="112899"/>
                  </a:lnTo>
                  <a:lnTo>
                    <a:pt x="2791" y="135150"/>
                  </a:lnTo>
                  <a:lnTo>
                    <a:pt x="7513" y="143657"/>
                  </a:lnTo>
                  <a:lnTo>
                    <a:pt x="52854" y="181067"/>
                  </a:lnTo>
                  <a:lnTo>
                    <a:pt x="71515" y="190403"/>
                  </a:lnTo>
                  <a:lnTo>
                    <a:pt x="107341" y="196646"/>
                  </a:lnTo>
                  <a:lnTo>
                    <a:pt x="170019" y="190596"/>
                  </a:lnTo>
                  <a:lnTo>
                    <a:pt x="218676" y="189294"/>
                  </a:lnTo>
                  <a:lnTo>
                    <a:pt x="270138" y="188909"/>
                  </a:lnTo>
                  <a:lnTo>
                    <a:pt x="301447" y="191158"/>
                  </a:lnTo>
                  <a:lnTo>
                    <a:pt x="359718" y="212475"/>
                  </a:lnTo>
                  <a:lnTo>
                    <a:pt x="389007" y="229182"/>
                  </a:lnTo>
                  <a:lnTo>
                    <a:pt x="412503" y="254540"/>
                  </a:lnTo>
                  <a:lnTo>
                    <a:pt x="432997" y="302955"/>
                  </a:lnTo>
                  <a:lnTo>
                    <a:pt x="442305" y="342559"/>
                  </a:lnTo>
                  <a:lnTo>
                    <a:pt x="440747" y="365902"/>
                  </a:lnTo>
                  <a:lnTo>
                    <a:pt x="427703" y="398775"/>
                  </a:lnTo>
                  <a:lnTo>
                    <a:pt x="388667" y="447786"/>
                  </a:lnTo>
                  <a:lnTo>
                    <a:pt x="356640" y="463721"/>
                  </a:lnTo>
                  <a:lnTo>
                    <a:pt x="303896" y="477246"/>
                  </a:lnTo>
                  <a:lnTo>
                    <a:pt x="248418" y="474198"/>
                  </a:lnTo>
                  <a:lnTo>
                    <a:pt x="192399" y="467660"/>
                  </a:lnTo>
                  <a:lnTo>
                    <a:pt x="144678" y="453934"/>
                  </a:lnTo>
                  <a:lnTo>
                    <a:pt x="90656" y="4203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92445" y="2674369"/>
              <a:ext cx="29391" cy="347442"/>
            </a:xfrm>
            <a:custGeom>
              <a:avLst/>
              <a:gdLst/>
              <a:ahLst/>
              <a:cxnLst/>
              <a:rect l="0" t="0" r="0" b="0"/>
              <a:pathLst>
                <a:path w="29391" h="347442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12587" y="130197"/>
                  </a:lnTo>
                  <a:lnTo>
                    <a:pt x="18792" y="187242"/>
                  </a:lnTo>
                  <a:lnTo>
                    <a:pt x="26950" y="250503"/>
                  </a:lnTo>
                  <a:lnTo>
                    <a:pt x="28908" y="308405"/>
                  </a:lnTo>
                  <a:lnTo>
                    <a:pt x="2939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84965" y="2811240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182696" y="0"/>
                  </a:lnTo>
                  <a:lnTo>
                    <a:pt x="123565" y="5589"/>
                  </a:lnTo>
                  <a:lnTo>
                    <a:pt x="66825" y="9553"/>
                  </a:lnTo>
                  <a:lnTo>
                    <a:pt x="19916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58706" y="2832297"/>
              <a:ext cx="126343" cy="193132"/>
            </a:xfrm>
            <a:custGeom>
              <a:avLst/>
              <a:gdLst/>
              <a:ahLst/>
              <a:cxnLst/>
              <a:rect l="0" t="0" r="0" b="0"/>
              <a:pathLst>
                <a:path w="126343" h="193132">
                  <a:moveTo>
                    <a:pt x="0" y="84228"/>
                  </a:moveTo>
                  <a:lnTo>
                    <a:pt x="19128" y="138103"/>
                  </a:lnTo>
                  <a:lnTo>
                    <a:pt x="45854" y="193131"/>
                  </a:lnTo>
                  <a:lnTo>
                    <a:pt x="44556" y="187611"/>
                  </a:lnTo>
                  <a:lnTo>
                    <a:pt x="23129" y="124445"/>
                  </a:lnTo>
                  <a:lnTo>
                    <a:pt x="5262" y="72631"/>
                  </a:lnTo>
                  <a:lnTo>
                    <a:pt x="3508" y="58949"/>
                  </a:lnTo>
                  <a:lnTo>
                    <a:pt x="5848" y="47488"/>
                  </a:lnTo>
                  <a:lnTo>
                    <a:pt x="17807" y="28515"/>
                  </a:lnTo>
                  <a:lnTo>
                    <a:pt x="37940" y="15403"/>
                  </a:lnTo>
                  <a:lnTo>
                    <a:pt x="62486" y="6846"/>
                  </a:lnTo>
                  <a:lnTo>
                    <a:pt x="107012" y="135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41732" y="2871727"/>
              <a:ext cx="217058" cy="152495"/>
            </a:xfrm>
            <a:custGeom>
              <a:avLst/>
              <a:gdLst/>
              <a:ahLst/>
              <a:cxnLst/>
              <a:rect l="0" t="0" r="0" b="0"/>
              <a:pathLst>
                <a:path w="217058" h="152495">
                  <a:moveTo>
                    <a:pt x="122300" y="65855"/>
                  </a:moveTo>
                  <a:lnTo>
                    <a:pt x="107646" y="21892"/>
                  </a:lnTo>
                  <a:lnTo>
                    <a:pt x="94730" y="8101"/>
                  </a:lnTo>
                  <a:lnTo>
                    <a:pt x="86373" y="2786"/>
                  </a:lnTo>
                  <a:lnTo>
                    <a:pt x="67728" y="0"/>
                  </a:lnTo>
                  <a:lnTo>
                    <a:pt x="57843" y="894"/>
                  </a:lnTo>
                  <a:lnTo>
                    <a:pt x="40620" y="8128"/>
                  </a:lnTo>
                  <a:lnTo>
                    <a:pt x="10499" y="31835"/>
                  </a:lnTo>
                  <a:lnTo>
                    <a:pt x="2421" y="51515"/>
                  </a:lnTo>
                  <a:lnTo>
                    <a:pt x="0" y="74690"/>
                  </a:lnTo>
                  <a:lnTo>
                    <a:pt x="10991" y="128803"/>
                  </a:lnTo>
                  <a:lnTo>
                    <a:pt x="16508" y="137066"/>
                  </a:lnTo>
                  <a:lnTo>
                    <a:pt x="31998" y="149367"/>
                  </a:lnTo>
                  <a:lnTo>
                    <a:pt x="50580" y="152494"/>
                  </a:lnTo>
                  <a:lnTo>
                    <a:pt x="60449" y="151690"/>
                  </a:lnTo>
                  <a:lnTo>
                    <a:pt x="68198" y="147645"/>
                  </a:lnTo>
                  <a:lnTo>
                    <a:pt x="98697" y="111851"/>
                  </a:lnTo>
                  <a:lnTo>
                    <a:pt x="118764" y="73684"/>
                  </a:lnTo>
                  <a:lnTo>
                    <a:pt x="124622" y="72244"/>
                  </a:lnTo>
                  <a:lnTo>
                    <a:pt x="130867" y="73624"/>
                  </a:lnTo>
                  <a:lnTo>
                    <a:pt x="136200" y="78053"/>
                  </a:lnTo>
                  <a:lnTo>
                    <a:pt x="170160" y="127757"/>
                  </a:lnTo>
                  <a:lnTo>
                    <a:pt x="195362" y="142948"/>
                  </a:lnTo>
                  <a:lnTo>
                    <a:pt x="217057" y="15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16370" y="2927053"/>
              <a:ext cx="26648" cy="115815"/>
            </a:xfrm>
            <a:custGeom>
              <a:avLst/>
              <a:gdLst/>
              <a:ahLst/>
              <a:cxnLst/>
              <a:rect l="0" t="0" r="0" b="0"/>
              <a:pathLst>
                <a:path w="26648" h="115815">
                  <a:moveTo>
                    <a:pt x="5590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3309" y="91807"/>
                  </a:lnTo>
                  <a:lnTo>
                    <a:pt x="26647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21960" y="28322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43017" y="2905719"/>
              <a:ext cx="228995" cy="305605"/>
            </a:xfrm>
            <a:custGeom>
              <a:avLst/>
              <a:gdLst/>
              <a:ahLst/>
              <a:cxnLst/>
              <a:rect l="0" t="0" r="0" b="0"/>
              <a:pathLst>
                <a:path w="228995" h="305605">
                  <a:moveTo>
                    <a:pt x="147399" y="52920"/>
                  </a:moveTo>
                  <a:lnTo>
                    <a:pt x="147399" y="30563"/>
                  </a:lnTo>
                  <a:lnTo>
                    <a:pt x="143889" y="21638"/>
                  </a:lnTo>
                  <a:lnTo>
                    <a:pt x="130631" y="5481"/>
                  </a:lnTo>
                  <a:lnTo>
                    <a:pt x="122182" y="1407"/>
                  </a:lnTo>
                  <a:lnTo>
                    <a:pt x="103436" y="0"/>
                  </a:lnTo>
                  <a:lnTo>
                    <a:pt x="73151" y="11374"/>
                  </a:lnTo>
                  <a:lnTo>
                    <a:pt x="58638" y="26266"/>
                  </a:lnTo>
                  <a:lnTo>
                    <a:pt x="53130" y="35151"/>
                  </a:lnTo>
                  <a:lnTo>
                    <a:pt x="50129" y="57501"/>
                  </a:lnTo>
                  <a:lnTo>
                    <a:pt x="53865" y="80692"/>
                  </a:lnTo>
                  <a:lnTo>
                    <a:pt x="63324" y="98798"/>
                  </a:lnTo>
                  <a:lnTo>
                    <a:pt x="78447" y="111525"/>
                  </a:lnTo>
                  <a:lnTo>
                    <a:pt x="87393" y="116556"/>
                  </a:lnTo>
                  <a:lnTo>
                    <a:pt x="96866" y="117571"/>
                  </a:lnTo>
                  <a:lnTo>
                    <a:pt x="116751" y="112459"/>
                  </a:lnTo>
                  <a:lnTo>
                    <a:pt x="134167" y="99269"/>
                  </a:lnTo>
                  <a:lnTo>
                    <a:pt x="148537" y="81708"/>
                  </a:lnTo>
                  <a:lnTo>
                    <a:pt x="158823" y="62205"/>
                  </a:lnTo>
                  <a:lnTo>
                    <a:pt x="162034" y="60280"/>
                  </a:lnTo>
                  <a:lnTo>
                    <a:pt x="164174" y="63676"/>
                  </a:lnTo>
                  <a:lnTo>
                    <a:pt x="182652" y="120155"/>
                  </a:lnTo>
                  <a:lnTo>
                    <a:pt x="207785" y="173046"/>
                  </a:lnTo>
                  <a:lnTo>
                    <a:pt x="225704" y="228554"/>
                  </a:lnTo>
                  <a:lnTo>
                    <a:pt x="228994" y="256541"/>
                  </a:lnTo>
                  <a:lnTo>
                    <a:pt x="224218" y="278339"/>
                  </a:lnTo>
                  <a:lnTo>
                    <a:pt x="219668" y="287427"/>
                  </a:lnTo>
                  <a:lnTo>
                    <a:pt x="209616" y="293486"/>
                  </a:lnTo>
                  <a:lnTo>
                    <a:pt x="179730" y="300218"/>
                  </a:lnTo>
                  <a:lnTo>
                    <a:pt x="120163" y="297304"/>
                  </a:lnTo>
                  <a:lnTo>
                    <a:pt x="66456" y="298635"/>
                  </a:lnTo>
                  <a:lnTo>
                    <a:pt x="32559" y="303539"/>
                  </a:lnTo>
                  <a:lnTo>
                    <a:pt x="0" y="3056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95701" y="2748069"/>
              <a:ext cx="168457" cy="315856"/>
            </a:xfrm>
            <a:custGeom>
              <a:avLst/>
              <a:gdLst/>
              <a:ahLst/>
              <a:cxnLst/>
              <a:rect l="0" t="0" r="0" b="0"/>
              <a:pathLst>
                <a:path w="168457" h="315856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065" y="166680"/>
                  </a:lnTo>
                  <a:lnTo>
                    <a:pt x="15684" y="218103"/>
                  </a:lnTo>
                  <a:lnTo>
                    <a:pt x="19995" y="277352"/>
                  </a:lnTo>
                  <a:lnTo>
                    <a:pt x="20349" y="277318"/>
                  </a:lnTo>
                  <a:lnTo>
                    <a:pt x="23303" y="232618"/>
                  </a:lnTo>
                  <a:lnTo>
                    <a:pt x="32194" y="211010"/>
                  </a:lnTo>
                  <a:lnTo>
                    <a:pt x="55942" y="184704"/>
                  </a:lnTo>
                  <a:lnTo>
                    <a:pt x="78285" y="175677"/>
                  </a:lnTo>
                  <a:lnTo>
                    <a:pt x="90794" y="173270"/>
                  </a:lnTo>
                  <a:lnTo>
                    <a:pt x="100304" y="175175"/>
                  </a:lnTo>
                  <a:lnTo>
                    <a:pt x="107813" y="179954"/>
                  </a:lnTo>
                  <a:lnTo>
                    <a:pt x="139543" y="215377"/>
                  </a:lnTo>
                  <a:lnTo>
                    <a:pt x="160864" y="269435"/>
                  </a:lnTo>
                  <a:lnTo>
                    <a:pt x="168456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69442" y="2758597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59757"/>
                  </a:lnTo>
                  <a:lnTo>
                    <a:pt x="1169" y="216088"/>
                  </a:lnTo>
                  <a:lnTo>
                    <a:pt x="6065" y="251199"/>
                  </a:lnTo>
                  <a:lnTo>
                    <a:pt x="3487" y="280320"/>
                  </a:lnTo>
                  <a:lnTo>
                    <a:pt x="4664" y="285146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53628" y="2885025"/>
              <a:ext cx="231628" cy="10444"/>
            </a:xfrm>
            <a:custGeom>
              <a:avLst/>
              <a:gdLst/>
              <a:ahLst/>
              <a:cxnLst/>
              <a:rect l="0" t="0" r="0" b="0"/>
              <a:pathLst>
                <a:path w="231628" h="10444">
                  <a:moveTo>
                    <a:pt x="231627" y="10443"/>
                  </a:moveTo>
                  <a:lnTo>
                    <a:pt x="194149" y="2110"/>
                  </a:lnTo>
                  <a:lnTo>
                    <a:pt x="142726" y="348"/>
                  </a:lnTo>
                  <a:lnTo>
                    <a:pt x="87508" y="0"/>
                  </a:lnTo>
                  <a:lnTo>
                    <a:pt x="34660" y="3051"/>
                  </a:lnTo>
                  <a:lnTo>
                    <a:pt x="0" y="104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01110" y="2679731"/>
              <a:ext cx="178985" cy="373665"/>
            </a:xfrm>
            <a:custGeom>
              <a:avLst/>
              <a:gdLst/>
              <a:ahLst/>
              <a:cxnLst/>
              <a:rect l="0" t="0" r="0" b="0"/>
              <a:pathLst>
                <a:path w="178985" h="373665">
                  <a:moveTo>
                    <a:pt x="0" y="373664"/>
                  </a:moveTo>
                  <a:lnTo>
                    <a:pt x="8333" y="319520"/>
                  </a:lnTo>
                  <a:lnTo>
                    <a:pt x="15684" y="258984"/>
                  </a:lnTo>
                  <a:lnTo>
                    <a:pt x="19995" y="197937"/>
                  </a:lnTo>
                  <a:lnTo>
                    <a:pt x="21912" y="149112"/>
                  </a:lnTo>
                  <a:lnTo>
                    <a:pt x="29328" y="90099"/>
                  </a:lnTo>
                  <a:lnTo>
                    <a:pt x="39694" y="27703"/>
                  </a:lnTo>
                  <a:lnTo>
                    <a:pt x="46108" y="5824"/>
                  </a:lnTo>
                  <a:lnTo>
                    <a:pt x="50626" y="926"/>
                  </a:lnTo>
                  <a:lnTo>
                    <a:pt x="55977" y="0"/>
                  </a:lnTo>
                  <a:lnTo>
                    <a:pt x="68163" y="5210"/>
                  </a:lnTo>
                  <a:lnTo>
                    <a:pt x="81377" y="15325"/>
                  </a:lnTo>
                  <a:lnTo>
                    <a:pt x="91930" y="33858"/>
                  </a:lnTo>
                  <a:lnTo>
                    <a:pt x="108236" y="89473"/>
                  </a:lnTo>
                  <a:lnTo>
                    <a:pt x="123892" y="141143"/>
                  </a:lnTo>
                  <a:lnTo>
                    <a:pt x="149430" y="203473"/>
                  </a:lnTo>
                  <a:lnTo>
                    <a:pt x="168261" y="265956"/>
                  </a:lnTo>
                  <a:lnTo>
                    <a:pt x="175807" y="302366"/>
                  </a:lnTo>
                  <a:lnTo>
                    <a:pt x="178984" y="3526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43224" y="2927053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21057"/>
                  </a:moveTo>
                  <a:lnTo>
                    <a:pt x="15946" y="28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22208" y="2883908"/>
              <a:ext cx="165483" cy="158960"/>
            </a:xfrm>
            <a:custGeom>
              <a:avLst/>
              <a:gdLst/>
              <a:ahLst/>
              <a:cxnLst/>
              <a:rect l="0" t="0" r="0" b="0"/>
              <a:pathLst>
                <a:path w="165483" h="158960">
                  <a:moveTo>
                    <a:pt x="0" y="32617"/>
                  </a:moveTo>
                  <a:lnTo>
                    <a:pt x="27512" y="86492"/>
                  </a:lnTo>
                  <a:lnTo>
                    <a:pt x="36098" y="110191"/>
                  </a:lnTo>
                  <a:lnTo>
                    <a:pt x="32411" y="70432"/>
                  </a:lnTo>
                  <a:lnTo>
                    <a:pt x="31831" y="28873"/>
                  </a:lnTo>
                  <a:lnTo>
                    <a:pt x="35258" y="18423"/>
                  </a:lnTo>
                  <a:lnTo>
                    <a:pt x="48426" y="3692"/>
                  </a:lnTo>
                  <a:lnTo>
                    <a:pt x="56851" y="465"/>
                  </a:lnTo>
                  <a:lnTo>
                    <a:pt x="75570" y="0"/>
                  </a:lnTo>
                  <a:lnTo>
                    <a:pt x="92469" y="6812"/>
                  </a:lnTo>
                  <a:lnTo>
                    <a:pt x="122381" y="30249"/>
                  </a:lnTo>
                  <a:lnTo>
                    <a:pt x="149650" y="65815"/>
                  </a:lnTo>
                  <a:lnTo>
                    <a:pt x="162364" y="97435"/>
                  </a:lnTo>
                  <a:lnTo>
                    <a:pt x="165482" y="132411"/>
                  </a:lnTo>
                  <a:lnTo>
                    <a:pt x="157928" y="1589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48550" y="2892133"/>
              <a:ext cx="230448" cy="319191"/>
            </a:xfrm>
            <a:custGeom>
              <a:avLst/>
              <a:gdLst/>
              <a:ahLst/>
              <a:cxnLst/>
              <a:rect l="0" t="0" r="0" b="0"/>
              <a:pathLst>
                <a:path w="230448" h="319191">
                  <a:moveTo>
                    <a:pt x="168456" y="55977"/>
                  </a:moveTo>
                  <a:lnTo>
                    <a:pt x="158881" y="31931"/>
                  </a:lnTo>
                  <a:lnTo>
                    <a:pt x="148213" y="17604"/>
                  </a:lnTo>
                  <a:lnTo>
                    <a:pt x="123464" y="1974"/>
                  </a:lnTo>
                  <a:lnTo>
                    <a:pt x="104006" y="0"/>
                  </a:lnTo>
                  <a:lnTo>
                    <a:pt x="83660" y="4192"/>
                  </a:lnTo>
                  <a:lnTo>
                    <a:pt x="53644" y="19707"/>
                  </a:lnTo>
                  <a:lnTo>
                    <a:pt x="37100" y="32448"/>
                  </a:lnTo>
                  <a:lnTo>
                    <a:pt x="28188" y="52149"/>
                  </a:lnTo>
                  <a:lnTo>
                    <a:pt x="25396" y="75333"/>
                  </a:lnTo>
                  <a:lnTo>
                    <a:pt x="28055" y="97335"/>
                  </a:lnTo>
                  <a:lnTo>
                    <a:pt x="32741" y="105776"/>
                  </a:lnTo>
                  <a:lnTo>
                    <a:pt x="47307" y="118274"/>
                  </a:lnTo>
                  <a:lnTo>
                    <a:pt x="68599" y="124609"/>
                  </a:lnTo>
                  <a:lnTo>
                    <a:pt x="80828" y="126298"/>
                  </a:lnTo>
                  <a:lnTo>
                    <a:pt x="103774" y="121936"/>
                  </a:lnTo>
                  <a:lnTo>
                    <a:pt x="133304" y="106326"/>
                  </a:lnTo>
                  <a:lnTo>
                    <a:pt x="141512" y="100072"/>
                  </a:lnTo>
                  <a:lnTo>
                    <a:pt x="153751" y="80644"/>
                  </a:lnTo>
                  <a:lnTo>
                    <a:pt x="158653" y="68913"/>
                  </a:lnTo>
                  <a:lnTo>
                    <a:pt x="163091" y="65771"/>
                  </a:lnTo>
                  <a:lnTo>
                    <a:pt x="167219" y="68355"/>
                  </a:lnTo>
                  <a:lnTo>
                    <a:pt x="178618" y="94350"/>
                  </a:lnTo>
                  <a:lnTo>
                    <a:pt x="198539" y="145056"/>
                  </a:lnTo>
                  <a:lnTo>
                    <a:pt x="222665" y="200132"/>
                  </a:lnTo>
                  <a:lnTo>
                    <a:pt x="229857" y="256071"/>
                  </a:lnTo>
                  <a:lnTo>
                    <a:pt x="230447" y="270092"/>
                  </a:lnTo>
                  <a:lnTo>
                    <a:pt x="226161" y="280608"/>
                  </a:lnTo>
                  <a:lnTo>
                    <a:pt x="218624" y="288790"/>
                  </a:lnTo>
                  <a:lnTo>
                    <a:pt x="197772" y="299829"/>
                  </a:lnTo>
                  <a:lnTo>
                    <a:pt x="172907" y="304736"/>
                  </a:lnTo>
                  <a:lnTo>
                    <a:pt x="113280" y="299811"/>
                  </a:lnTo>
                  <a:lnTo>
                    <a:pt x="59161" y="304054"/>
                  </a:lnTo>
                  <a:lnTo>
                    <a:pt x="0" y="3191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01234" y="2727012"/>
              <a:ext cx="232198" cy="357970"/>
            </a:xfrm>
            <a:custGeom>
              <a:avLst/>
              <a:gdLst/>
              <a:ahLst/>
              <a:cxnLst/>
              <a:rect l="0" t="0" r="0" b="0"/>
              <a:pathLst>
                <a:path w="232198" h="357970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8333" y="161453"/>
                  </a:lnTo>
                  <a:lnTo>
                    <a:pt x="12998" y="215904"/>
                  </a:lnTo>
                  <a:lnTo>
                    <a:pt x="19465" y="276224"/>
                  </a:lnTo>
                  <a:lnTo>
                    <a:pt x="26175" y="313471"/>
                  </a:lnTo>
                  <a:lnTo>
                    <a:pt x="27978" y="316605"/>
                  </a:lnTo>
                  <a:lnTo>
                    <a:pt x="29181" y="314015"/>
                  </a:lnTo>
                  <a:lnTo>
                    <a:pt x="29983" y="307610"/>
                  </a:lnTo>
                  <a:lnTo>
                    <a:pt x="42289" y="281826"/>
                  </a:lnTo>
                  <a:lnTo>
                    <a:pt x="57400" y="268366"/>
                  </a:lnTo>
                  <a:lnTo>
                    <a:pt x="95696" y="250192"/>
                  </a:lnTo>
                  <a:lnTo>
                    <a:pt x="151528" y="235337"/>
                  </a:lnTo>
                  <a:lnTo>
                    <a:pt x="198778" y="218019"/>
                  </a:lnTo>
                  <a:lnTo>
                    <a:pt x="209728" y="212026"/>
                  </a:lnTo>
                  <a:lnTo>
                    <a:pt x="225014" y="196009"/>
                  </a:lnTo>
                  <a:lnTo>
                    <a:pt x="230728" y="186825"/>
                  </a:lnTo>
                  <a:lnTo>
                    <a:pt x="232197" y="177192"/>
                  </a:lnTo>
                  <a:lnTo>
                    <a:pt x="227591" y="157131"/>
                  </a:lnTo>
                  <a:lnTo>
                    <a:pt x="220748" y="150377"/>
                  </a:lnTo>
                  <a:lnTo>
                    <a:pt x="200666" y="142874"/>
                  </a:lnTo>
                  <a:lnTo>
                    <a:pt x="163052" y="144238"/>
                  </a:lnTo>
                  <a:lnTo>
                    <a:pt x="142268" y="152233"/>
                  </a:lnTo>
                  <a:lnTo>
                    <a:pt x="109861" y="176430"/>
                  </a:lnTo>
                  <a:lnTo>
                    <a:pt x="93643" y="202404"/>
                  </a:lnTo>
                  <a:lnTo>
                    <a:pt x="91532" y="222148"/>
                  </a:lnTo>
                  <a:lnTo>
                    <a:pt x="99709" y="263420"/>
                  </a:lnTo>
                  <a:lnTo>
                    <a:pt x="120995" y="304197"/>
                  </a:lnTo>
                  <a:lnTo>
                    <a:pt x="150849" y="335996"/>
                  </a:lnTo>
                  <a:lnTo>
                    <a:pt x="178985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79638" y="3075911"/>
              <a:ext cx="2863753" cy="93299"/>
            </a:xfrm>
            <a:custGeom>
              <a:avLst/>
              <a:gdLst/>
              <a:ahLst/>
              <a:cxnLst/>
              <a:rect l="0" t="0" r="0" b="0"/>
              <a:pathLst>
                <a:path w="2863753" h="93299">
                  <a:moveTo>
                    <a:pt x="2863752" y="40655"/>
                  </a:moveTo>
                  <a:lnTo>
                    <a:pt x="2836196" y="33420"/>
                  </a:lnTo>
                  <a:lnTo>
                    <a:pt x="2776853" y="30777"/>
                  </a:lnTo>
                  <a:lnTo>
                    <a:pt x="2726090" y="27200"/>
                  </a:lnTo>
                  <a:lnTo>
                    <a:pt x="2674004" y="21851"/>
                  </a:lnTo>
                  <a:lnTo>
                    <a:pt x="2618407" y="20266"/>
                  </a:lnTo>
                  <a:lnTo>
                    <a:pt x="2566839" y="16677"/>
                  </a:lnTo>
                  <a:lnTo>
                    <a:pt x="2512384" y="10573"/>
                  </a:lnTo>
                  <a:lnTo>
                    <a:pt x="2459386" y="9515"/>
                  </a:lnTo>
                  <a:lnTo>
                    <a:pt x="2416532" y="9268"/>
                  </a:lnTo>
                  <a:lnTo>
                    <a:pt x="2370189" y="9158"/>
                  </a:lnTo>
                  <a:lnTo>
                    <a:pt x="2322297" y="9109"/>
                  </a:lnTo>
                  <a:lnTo>
                    <a:pt x="2273715" y="9087"/>
                  </a:lnTo>
                  <a:lnTo>
                    <a:pt x="2228337" y="9078"/>
                  </a:lnTo>
                  <a:lnTo>
                    <a:pt x="2176482" y="9072"/>
                  </a:lnTo>
                  <a:lnTo>
                    <a:pt x="2127972" y="9071"/>
                  </a:lnTo>
                  <a:lnTo>
                    <a:pt x="2085963" y="9070"/>
                  </a:lnTo>
                  <a:lnTo>
                    <a:pt x="2039996" y="9070"/>
                  </a:lnTo>
                  <a:lnTo>
                    <a:pt x="1977437" y="9070"/>
                  </a:lnTo>
                  <a:lnTo>
                    <a:pt x="1914378" y="9070"/>
                  </a:lnTo>
                  <a:lnTo>
                    <a:pt x="1854300" y="9070"/>
                  </a:lnTo>
                  <a:lnTo>
                    <a:pt x="1801404" y="9070"/>
                  </a:lnTo>
                  <a:lnTo>
                    <a:pt x="1741609" y="9070"/>
                  </a:lnTo>
                  <a:lnTo>
                    <a:pt x="1684737" y="9070"/>
                  </a:lnTo>
                  <a:lnTo>
                    <a:pt x="1628443" y="9070"/>
                  </a:lnTo>
                  <a:lnTo>
                    <a:pt x="1572263" y="9070"/>
                  </a:lnTo>
                  <a:lnTo>
                    <a:pt x="1516105" y="9070"/>
                  </a:lnTo>
                  <a:lnTo>
                    <a:pt x="1459952" y="9070"/>
                  </a:lnTo>
                  <a:lnTo>
                    <a:pt x="1403800" y="9070"/>
                  </a:lnTo>
                  <a:lnTo>
                    <a:pt x="1347648" y="5950"/>
                  </a:lnTo>
                  <a:lnTo>
                    <a:pt x="1291496" y="5"/>
                  </a:lnTo>
                  <a:lnTo>
                    <a:pt x="1235344" y="0"/>
                  </a:lnTo>
                  <a:lnTo>
                    <a:pt x="1179192" y="6932"/>
                  </a:lnTo>
                  <a:lnTo>
                    <a:pt x="1123040" y="8648"/>
                  </a:lnTo>
                  <a:lnTo>
                    <a:pt x="1065718" y="8986"/>
                  </a:lnTo>
                  <a:lnTo>
                    <a:pt x="1002403" y="9053"/>
                  </a:lnTo>
                  <a:lnTo>
                    <a:pt x="944489" y="9067"/>
                  </a:lnTo>
                  <a:lnTo>
                    <a:pt x="887989" y="10239"/>
                  </a:lnTo>
                  <a:lnTo>
                    <a:pt x="831769" y="17403"/>
                  </a:lnTo>
                  <a:lnTo>
                    <a:pt x="775603" y="19165"/>
                  </a:lnTo>
                  <a:lnTo>
                    <a:pt x="719448" y="26748"/>
                  </a:lnTo>
                  <a:lnTo>
                    <a:pt x="663296" y="29460"/>
                  </a:lnTo>
                  <a:lnTo>
                    <a:pt x="601554" y="35584"/>
                  </a:lnTo>
                  <a:lnTo>
                    <a:pt x="541439" y="39654"/>
                  </a:lnTo>
                  <a:lnTo>
                    <a:pt x="481384" y="43577"/>
                  </a:lnTo>
                  <a:lnTo>
                    <a:pt x="424563" y="48930"/>
                  </a:lnTo>
                  <a:lnTo>
                    <a:pt x="365222" y="53636"/>
                  </a:lnTo>
                  <a:lnTo>
                    <a:pt x="303250" y="60117"/>
                  </a:lnTo>
                  <a:lnTo>
                    <a:pt x="245948" y="68633"/>
                  </a:lnTo>
                  <a:lnTo>
                    <a:pt x="189569" y="71528"/>
                  </a:lnTo>
                  <a:lnTo>
                    <a:pt x="127783" y="77689"/>
                  </a:lnTo>
                  <a:lnTo>
                    <a:pt x="66489" y="82936"/>
                  </a:lnTo>
                  <a:lnTo>
                    <a:pt x="14867" y="90905"/>
                  </a:lnTo>
                  <a:lnTo>
                    <a:pt x="0" y="932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43431" y="2895468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108997" y="3119"/>
                  </a:lnTo>
                  <a:lnTo>
                    <a:pt x="58032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1" name="Straight Connector 20"/>
          <p:cNvCxnSpPr/>
          <p:nvPr/>
        </p:nvCxnSpPr>
        <p:spPr>
          <a:xfrm>
            <a:off x="3303396" y="4205096"/>
            <a:ext cx="322173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reeform 21"/>
          <p:cNvSpPr/>
          <p:nvPr/>
        </p:nvSpPr>
        <p:spPr>
          <a:xfrm>
            <a:off x="4866354" y="4159977"/>
            <a:ext cx="119602" cy="103648"/>
          </a:xfrm>
          <a:custGeom>
            <a:avLst/>
            <a:gdLst/>
            <a:ahLst/>
            <a:cxnLst/>
            <a:rect l="0" t="0" r="0" b="0"/>
            <a:pathLst>
              <a:path w="119602" h="103648">
                <a:moveTo>
                  <a:pt x="75525" y="13585"/>
                </a:moveTo>
                <a:lnTo>
                  <a:pt x="53168" y="13585"/>
                </a:lnTo>
                <a:lnTo>
                  <a:pt x="35953" y="19824"/>
                </a:lnTo>
                <a:lnTo>
                  <a:pt x="28087" y="24763"/>
                </a:lnTo>
                <a:lnTo>
                  <a:pt x="25182" y="30396"/>
                </a:lnTo>
                <a:lnTo>
                  <a:pt x="25586" y="36490"/>
                </a:lnTo>
                <a:lnTo>
                  <a:pt x="28194" y="42893"/>
                </a:lnTo>
                <a:lnTo>
                  <a:pt x="33443" y="45992"/>
                </a:lnTo>
                <a:lnTo>
                  <a:pt x="48633" y="46315"/>
                </a:lnTo>
                <a:lnTo>
                  <a:pt x="76916" y="39920"/>
                </a:lnTo>
                <a:lnTo>
                  <a:pt x="82301" y="34651"/>
                </a:lnTo>
                <a:lnTo>
                  <a:pt x="84722" y="27629"/>
                </a:lnTo>
                <a:lnTo>
                  <a:pt x="85166" y="19438"/>
                </a:lnTo>
                <a:lnTo>
                  <a:pt x="81952" y="12808"/>
                </a:lnTo>
                <a:lnTo>
                  <a:pt x="69023" y="2321"/>
                </a:lnTo>
                <a:lnTo>
                  <a:pt x="51578" y="0"/>
                </a:lnTo>
                <a:lnTo>
                  <a:pt x="42013" y="1019"/>
                </a:lnTo>
                <a:lnTo>
                  <a:pt x="25146" y="8390"/>
                </a:lnTo>
                <a:lnTo>
                  <a:pt x="17372" y="13631"/>
                </a:lnTo>
                <a:lnTo>
                  <a:pt x="5616" y="28813"/>
                </a:lnTo>
                <a:lnTo>
                  <a:pt x="843" y="37775"/>
                </a:lnTo>
                <a:lnTo>
                  <a:pt x="0" y="47259"/>
                </a:lnTo>
                <a:lnTo>
                  <a:pt x="5304" y="67156"/>
                </a:lnTo>
                <a:lnTo>
                  <a:pt x="21444" y="92499"/>
                </a:lnTo>
                <a:lnTo>
                  <a:pt x="40570" y="101300"/>
                </a:lnTo>
                <a:lnTo>
                  <a:pt x="52222" y="103647"/>
                </a:lnTo>
                <a:lnTo>
                  <a:pt x="62329" y="102872"/>
                </a:lnTo>
                <a:lnTo>
                  <a:pt x="79799" y="95772"/>
                </a:lnTo>
                <a:lnTo>
                  <a:pt x="102788" y="78621"/>
                </a:lnTo>
                <a:lnTo>
                  <a:pt x="118828" y="53132"/>
                </a:lnTo>
                <a:lnTo>
                  <a:pt x="119601" y="44629"/>
                </a:lnTo>
                <a:lnTo>
                  <a:pt x="114222" y="28942"/>
                </a:lnTo>
                <a:lnTo>
                  <a:pt x="100912" y="17291"/>
                </a:lnTo>
                <a:lnTo>
                  <a:pt x="92450" y="12546"/>
                </a:lnTo>
                <a:lnTo>
                  <a:pt x="70569" y="10394"/>
                </a:lnTo>
                <a:lnTo>
                  <a:pt x="47586" y="14506"/>
                </a:lnTo>
                <a:lnTo>
                  <a:pt x="29573" y="24133"/>
                </a:lnTo>
                <a:lnTo>
                  <a:pt x="23833" y="32315"/>
                </a:lnTo>
                <a:lnTo>
                  <a:pt x="17456" y="53885"/>
                </a:lnTo>
                <a:lnTo>
                  <a:pt x="18095" y="63848"/>
                </a:lnTo>
                <a:lnTo>
                  <a:pt x="25044" y="81158"/>
                </a:lnTo>
                <a:lnTo>
                  <a:pt x="32512" y="86709"/>
                </a:lnTo>
                <a:lnTo>
                  <a:pt x="53289" y="92878"/>
                </a:lnTo>
                <a:lnTo>
                  <a:pt x="75001" y="89381"/>
                </a:lnTo>
                <a:lnTo>
                  <a:pt x="85704" y="85172"/>
                </a:lnTo>
                <a:lnTo>
                  <a:pt x="100716" y="71138"/>
                </a:lnTo>
                <a:lnTo>
                  <a:pt x="106357" y="62482"/>
                </a:lnTo>
                <a:lnTo>
                  <a:pt x="107778" y="53202"/>
                </a:lnTo>
                <a:lnTo>
                  <a:pt x="103118" y="33532"/>
                </a:lnTo>
                <a:lnTo>
                  <a:pt x="96260" y="26883"/>
                </a:lnTo>
                <a:lnTo>
                  <a:pt x="76162" y="19495"/>
                </a:lnTo>
                <a:lnTo>
                  <a:pt x="44128" y="20925"/>
                </a:lnTo>
                <a:lnTo>
                  <a:pt x="38216" y="26667"/>
                </a:lnTo>
                <a:lnTo>
                  <a:pt x="35444" y="35175"/>
                </a:lnTo>
                <a:lnTo>
                  <a:pt x="34767" y="45525"/>
                </a:lnTo>
                <a:lnTo>
                  <a:pt x="37824" y="51256"/>
                </a:lnTo>
                <a:lnTo>
                  <a:pt x="43372" y="53907"/>
                </a:lnTo>
                <a:lnTo>
                  <a:pt x="50580" y="54504"/>
                </a:lnTo>
                <a:lnTo>
                  <a:pt x="53046" y="52563"/>
                </a:lnTo>
                <a:lnTo>
                  <a:pt x="52350" y="48929"/>
                </a:lnTo>
                <a:lnTo>
                  <a:pt x="49547" y="44167"/>
                </a:lnTo>
                <a:lnTo>
                  <a:pt x="46508" y="44501"/>
                </a:lnTo>
                <a:lnTo>
                  <a:pt x="40012" y="54232"/>
                </a:lnTo>
                <a:lnTo>
                  <a:pt x="38981" y="59400"/>
                </a:lnTo>
                <a:lnTo>
                  <a:pt x="39464" y="64015"/>
                </a:lnTo>
                <a:lnTo>
                  <a:pt x="43940" y="7675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4101442" y="2695426"/>
            <a:ext cx="855068" cy="452727"/>
            <a:chOff x="4101442" y="2695426"/>
            <a:chExt cx="855068" cy="452727"/>
          </a:xfrm>
        </p:grpSpPr>
        <p:sp>
          <p:nvSpPr>
            <p:cNvPr id="23" name="Freeform 22"/>
            <p:cNvSpPr/>
            <p:nvPr/>
          </p:nvSpPr>
          <p:spPr>
            <a:xfrm>
              <a:off x="4101442" y="2758597"/>
              <a:ext cx="31586" cy="389556"/>
            </a:xfrm>
            <a:custGeom>
              <a:avLst/>
              <a:gdLst/>
              <a:ahLst/>
              <a:cxnLst/>
              <a:rect l="0" t="0" r="0" b="0"/>
              <a:pathLst>
                <a:path w="31586" h="389556">
                  <a:moveTo>
                    <a:pt x="31585" y="0"/>
                  </a:moveTo>
                  <a:lnTo>
                    <a:pt x="22520" y="58617"/>
                  </a:lnTo>
                  <a:lnTo>
                    <a:pt x="12916" y="121453"/>
                  </a:lnTo>
                  <a:lnTo>
                    <a:pt x="11000" y="181529"/>
                  </a:lnTo>
                  <a:lnTo>
                    <a:pt x="10668" y="235501"/>
                  </a:lnTo>
                  <a:lnTo>
                    <a:pt x="4980" y="290357"/>
                  </a:lnTo>
                  <a:lnTo>
                    <a:pt x="1476" y="343655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56003" y="2733599"/>
              <a:ext cx="171823" cy="398510"/>
            </a:xfrm>
            <a:custGeom>
              <a:avLst/>
              <a:gdLst/>
              <a:ahLst/>
              <a:cxnLst/>
              <a:rect l="0" t="0" r="0" b="0"/>
              <a:pathLst>
                <a:path w="171823" h="398510">
                  <a:moveTo>
                    <a:pt x="161294" y="88170"/>
                  </a:moveTo>
                  <a:lnTo>
                    <a:pt x="137247" y="106150"/>
                  </a:lnTo>
                  <a:lnTo>
                    <a:pt x="94659" y="162523"/>
                  </a:lnTo>
                  <a:lnTo>
                    <a:pt x="59524" y="220187"/>
                  </a:lnTo>
                  <a:lnTo>
                    <a:pt x="41019" y="275771"/>
                  </a:lnTo>
                  <a:lnTo>
                    <a:pt x="39270" y="338743"/>
                  </a:lnTo>
                  <a:lnTo>
                    <a:pt x="45060" y="365652"/>
                  </a:lnTo>
                  <a:lnTo>
                    <a:pt x="55432" y="385410"/>
                  </a:lnTo>
                  <a:lnTo>
                    <a:pt x="63813" y="391615"/>
                  </a:lnTo>
                  <a:lnTo>
                    <a:pt x="85603" y="398509"/>
                  </a:lnTo>
                  <a:lnTo>
                    <a:pt x="95625" y="398008"/>
                  </a:lnTo>
                  <a:lnTo>
                    <a:pt x="113001" y="391212"/>
                  </a:lnTo>
                  <a:lnTo>
                    <a:pt x="125402" y="377273"/>
                  </a:lnTo>
                  <a:lnTo>
                    <a:pt x="142896" y="334139"/>
                  </a:lnTo>
                  <a:lnTo>
                    <a:pt x="144148" y="310963"/>
                  </a:lnTo>
                  <a:lnTo>
                    <a:pt x="135420" y="267489"/>
                  </a:lnTo>
                  <a:lnTo>
                    <a:pt x="100901" y="204012"/>
                  </a:lnTo>
                  <a:lnTo>
                    <a:pt x="45451" y="141087"/>
                  </a:lnTo>
                  <a:lnTo>
                    <a:pt x="11551" y="104583"/>
                  </a:lnTo>
                  <a:lnTo>
                    <a:pt x="1935" y="86106"/>
                  </a:lnTo>
                  <a:lnTo>
                    <a:pt x="0" y="66195"/>
                  </a:lnTo>
                  <a:lnTo>
                    <a:pt x="4210" y="46818"/>
                  </a:lnTo>
                  <a:lnTo>
                    <a:pt x="13880" y="30407"/>
                  </a:lnTo>
                  <a:lnTo>
                    <a:pt x="29096" y="18433"/>
                  </a:lnTo>
                  <a:lnTo>
                    <a:pt x="67460" y="1215"/>
                  </a:lnTo>
                  <a:lnTo>
                    <a:pt x="88005" y="0"/>
                  </a:lnTo>
                  <a:lnTo>
                    <a:pt x="108834" y="4529"/>
                  </a:lnTo>
                  <a:lnTo>
                    <a:pt x="139121" y="20233"/>
                  </a:lnTo>
                  <a:lnTo>
                    <a:pt x="161093" y="38535"/>
                  </a:lnTo>
                  <a:lnTo>
                    <a:pt x="171822" y="565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35963" y="2790183"/>
              <a:ext cx="310322" cy="342379"/>
            </a:xfrm>
            <a:custGeom>
              <a:avLst/>
              <a:gdLst/>
              <a:ahLst/>
              <a:cxnLst/>
              <a:rect l="0" t="0" r="0" b="0"/>
              <a:pathLst>
                <a:path w="310322" h="342379">
                  <a:moveTo>
                    <a:pt x="186660" y="52642"/>
                  </a:moveTo>
                  <a:lnTo>
                    <a:pt x="175481" y="41464"/>
                  </a:lnTo>
                  <a:lnTo>
                    <a:pt x="157516" y="35976"/>
                  </a:lnTo>
                  <a:lnTo>
                    <a:pt x="107854" y="32453"/>
                  </a:lnTo>
                  <a:lnTo>
                    <a:pt x="86904" y="38210"/>
                  </a:lnTo>
                  <a:lnTo>
                    <a:pt x="39773" y="68723"/>
                  </a:lnTo>
                  <a:lnTo>
                    <a:pt x="17056" y="96401"/>
                  </a:lnTo>
                  <a:lnTo>
                    <a:pt x="6775" y="116545"/>
                  </a:lnTo>
                  <a:lnTo>
                    <a:pt x="0" y="158794"/>
                  </a:lnTo>
                  <a:lnTo>
                    <a:pt x="3581" y="208357"/>
                  </a:lnTo>
                  <a:lnTo>
                    <a:pt x="12052" y="248909"/>
                  </a:lnTo>
                  <a:lnTo>
                    <a:pt x="33149" y="283151"/>
                  </a:lnTo>
                  <a:lnTo>
                    <a:pt x="92292" y="332688"/>
                  </a:lnTo>
                  <a:lnTo>
                    <a:pt x="119372" y="340884"/>
                  </a:lnTo>
                  <a:lnTo>
                    <a:pt x="161264" y="342378"/>
                  </a:lnTo>
                  <a:lnTo>
                    <a:pt x="184732" y="337002"/>
                  </a:lnTo>
                  <a:lnTo>
                    <a:pt x="216505" y="320821"/>
                  </a:lnTo>
                  <a:lnTo>
                    <a:pt x="263408" y="279410"/>
                  </a:lnTo>
                  <a:lnTo>
                    <a:pt x="283619" y="250074"/>
                  </a:lnTo>
                  <a:lnTo>
                    <a:pt x="305349" y="190787"/>
                  </a:lnTo>
                  <a:lnTo>
                    <a:pt x="310321" y="132009"/>
                  </a:lnTo>
                  <a:lnTo>
                    <a:pt x="302979" y="90716"/>
                  </a:lnTo>
                  <a:lnTo>
                    <a:pt x="286506" y="62624"/>
                  </a:lnTo>
                  <a:lnTo>
                    <a:pt x="253086" y="24956"/>
                  </a:lnTo>
                  <a:lnTo>
                    <a:pt x="226619" y="9214"/>
                  </a:lnTo>
                  <a:lnTo>
                    <a:pt x="17613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90367" y="2695426"/>
              <a:ext cx="66143" cy="85729"/>
            </a:xfrm>
            <a:custGeom>
              <a:avLst/>
              <a:gdLst/>
              <a:ahLst/>
              <a:cxnLst/>
              <a:rect l="0" t="0" r="0" b="0"/>
              <a:pathLst>
                <a:path w="66143" h="85729">
                  <a:moveTo>
                    <a:pt x="42826" y="10529"/>
                  </a:moveTo>
                  <a:lnTo>
                    <a:pt x="18779" y="20104"/>
                  </a:lnTo>
                  <a:lnTo>
                    <a:pt x="4453" y="30772"/>
                  </a:lnTo>
                  <a:lnTo>
                    <a:pt x="866" y="39232"/>
                  </a:lnTo>
                  <a:lnTo>
                    <a:pt x="0" y="61111"/>
                  </a:lnTo>
                  <a:lnTo>
                    <a:pt x="3747" y="69986"/>
                  </a:lnTo>
                  <a:lnTo>
                    <a:pt x="17269" y="82968"/>
                  </a:lnTo>
                  <a:lnTo>
                    <a:pt x="25788" y="85728"/>
                  </a:lnTo>
                  <a:lnTo>
                    <a:pt x="44612" y="85675"/>
                  </a:lnTo>
                  <a:lnTo>
                    <a:pt x="52206" y="81683"/>
                  </a:lnTo>
                  <a:lnTo>
                    <a:pt x="63762" y="67889"/>
                  </a:lnTo>
                  <a:lnTo>
                    <a:pt x="66142" y="59298"/>
                  </a:lnTo>
                  <a:lnTo>
                    <a:pt x="65667" y="40393"/>
                  </a:lnTo>
                  <a:lnTo>
                    <a:pt x="5335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55751" y="745483"/>
            <a:ext cx="2404513" cy="589597"/>
            <a:chOff x="455751" y="745483"/>
            <a:chExt cx="2404513" cy="589597"/>
          </a:xfrm>
        </p:grpSpPr>
        <p:sp>
          <p:nvSpPr>
            <p:cNvPr id="28" name="Freeform 27"/>
            <p:cNvSpPr/>
            <p:nvPr/>
          </p:nvSpPr>
          <p:spPr>
            <a:xfrm>
              <a:off x="455751" y="771480"/>
              <a:ext cx="284193" cy="296034"/>
            </a:xfrm>
            <a:custGeom>
              <a:avLst/>
              <a:gdLst/>
              <a:ahLst/>
              <a:cxnLst/>
              <a:rect l="0" t="0" r="0" b="0"/>
              <a:pathLst>
                <a:path w="284193" h="296034">
                  <a:moveTo>
                    <a:pt x="109300" y="5589"/>
                  </a:moveTo>
                  <a:lnTo>
                    <a:pt x="92532" y="0"/>
                  </a:lnTo>
                  <a:lnTo>
                    <a:pt x="85253" y="693"/>
                  </a:lnTo>
                  <a:lnTo>
                    <a:pt x="70926" y="7702"/>
                  </a:lnTo>
                  <a:lnTo>
                    <a:pt x="28602" y="44687"/>
                  </a:lnTo>
                  <a:lnTo>
                    <a:pt x="13120" y="70986"/>
                  </a:lnTo>
                  <a:lnTo>
                    <a:pt x="1123" y="101005"/>
                  </a:lnTo>
                  <a:lnTo>
                    <a:pt x="0" y="121695"/>
                  </a:lnTo>
                  <a:lnTo>
                    <a:pt x="4656" y="181319"/>
                  </a:lnTo>
                  <a:lnTo>
                    <a:pt x="13433" y="215195"/>
                  </a:lnTo>
                  <a:lnTo>
                    <a:pt x="36768" y="254963"/>
                  </a:lnTo>
                  <a:lnTo>
                    <a:pt x="52497" y="270840"/>
                  </a:lnTo>
                  <a:lnTo>
                    <a:pt x="75085" y="285695"/>
                  </a:lnTo>
                  <a:lnTo>
                    <a:pt x="114110" y="296033"/>
                  </a:lnTo>
                  <a:lnTo>
                    <a:pt x="161983" y="291121"/>
                  </a:lnTo>
                  <a:lnTo>
                    <a:pt x="212166" y="275766"/>
                  </a:lnTo>
                  <a:lnTo>
                    <a:pt x="250632" y="250550"/>
                  </a:lnTo>
                  <a:lnTo>
                    <a:pt x="273489" y="224399"/>
                  </a:lnTo>
                  <a:lnTo>
                    <a:pt x="281708" y="201493"/>
                  </a:lnTo>
                  <a:lnTo>
                    <a:pt x="284192" y="175716"/>
                  </a:lnTo>
                  <a:lnTo>
                    <a:pt x="273245" y="112711"/>
                  </a:lnTo>
                  <a:lnTo>
                    <a:pt x="260543" y="93753"/>
                  </a:lnTo>
                  <a:lnTo>
                    <a:pt x="198726" y="40914"/>
                  </a:lnTo>
                  <a:lnTo>
                    <a:pt x="170891" y="25284"/>
                  </a:lnTo>
                  <a:lnTo>
                    <a:pt x="119828" y="161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54564" y="745483"/>
              <a:ext cx="217922" cy="330998"/>
            </a:xfrm>
            <a:custGeom>
              <a:avLst/>
              <a:gdLst/>
              <a:ahLst/>
              <a:cxnLst/>
              <a:rect l="0" t="0" r="0" b="0"/>
              <a:pathLst>
                <a:path w="217922" h="330998">
                  <a:moveTo>
                    <a:pt x="0" y="0"/>
                  </a:moveTo>
                  <a:lnTo>
                    <a:pt x="17958" y="53875"/>
                  </a:lnTo>
                  <a:lnTo>
                    <a:pt x="35149" y="111036"/>
                  </a:lnTo>
                  <a:lnTo>
                    <a:pt x="52649" y="170947"/>
                  </a:lnTo>
                  <a:lnTo>
                    <a:pt x="61092" y="225100"/>
                  </a:lnTo>
                  <a:lnTo>
                    <a:pt x="71230" y="286529"/>
                  </a:lnTo>
                  <a:lnTo>
                    <a:pt x="71432" y="305161"/>
                  </a:lnTo>
                  <a:lnTo>
                    <a:pt x="69848" y="305216"/>
                  </a:lnTo>
                  <a:lnTo>
                    <a:pt x="67622" y="301743"/>
                  </a:lnTo>
                  <a:lnTo>
                    <a:pt x="57972" y="242380"/>
                  </a:lnTo>
                  <a:lnTo>
                    <a:pt x="58535" y="232947"/>
                  </a:lnTo>
                  <a:lnTo>
                    <a:pt x="70506" y="207322"/>
                  </a:lnTo>
                  <a:lnTo>
                    <a:pt x="82419" y="188069"/>
                  </a:lnTo>
                  <a:lnTo>
                    <a:pt x="98632" y="174053"/>
                  </a:lnTo>
                  <a:lnTo>
                    <a:pt x="107868" y="168678"/>
                  </a:lnTo>
                  <a:lnTo>
                    <a:pt x="127490" y="165825"/>
                  </a:lnTo>
                  <a:lnTo>
                    <a:pt x="137636" y="166702"/>
                  </a:lnTo>
                  <a:lnTo>
                    <a:pt x="155148" y="173916"/>
                  </a:lnTo>
                  <a:lnTo>
                    <a:pt x="198722" y="205440"/>
                  </a:lnTo>
                  <a:lnTo>
                    <a:pt x="210373" y="223498"/>
                  </a:lnTo>
                  <a:lnTo>
                    <a:pt x="217921" y="258984"/>
                  </a:lnTo>
                  <a:lnTo>
                    <a:pt x="213447" y="279271"/>
                  </a:lnTo>
                  <a:lnTo>
                    <a:pt x="191511" y="316947"/>
                  </a:lnTo>
                  <a:lnTo>
                    <a:pt x="182656" y="323602"/>
                  </a:lnTo>
                  <a:lnTo>
                    <a:pt x="160339" y="330997"/>
                  </a:lnTo>
                  <a:lnTo>
                    <a:pt x="127056" y="329570"/>
                  </a:lnTo>
                  <a:lnTo>
                    <a:pt x="111841" y="321561"/>
                  </a:lnTo>
                  <a:lnTo>
                    <a:pt x="94756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30500" y="798126"/>
              <a:ext cx="18863" cy="263213"/>
            </a:xfrm>
            <a:custGeom>
              <a:avLst/>
              <a:gdLst/>
              <a:ahLst/>
              <a:cxnLst/>
              <a:rect l="0" t="0" r="0" b="0"/>
              <a:pathLst>
                <a:path w="18863" h="263213">
                  <a:moveTo>
                    <a:pt x="8333" y="0"/>
                  </a:moveTo>
                  <a:lnTo>
                    <a:pt x="0" y="48930"/>
                  </a:lnTo>
                  <a:lnTo>
                    <a:pt x="3828" y="108061"/>
                  </a:lnTo>
                  <a:lnTo>
                    <a:pt x="8613" y="165971"/>
                  </a:lnTo>
                  <a:lnTo>
                    <a:pt x="16491" y="226283"/>
                  </a:lnTo>
                  <a:lnTo>
                    <a:pt x="18862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75662" y="924467"/>
              <a:ext cx="147400" cy="21059"/>
            </a:xfrm>
            <a:custGeom>
              <a:avLst/>
              <a:gdLst/>
              <a:ahLst/>
              <a:cxnLst/>
              <a:rect l="0" t="0" r="0" b="0"/>
              <a:pathLst>
                <a:path w="147400" h="21059">
                  <a:moveTo>
                    <a:pt x="147399" y="0"/>
                  </a:moveTo>
                  <a:lnTo>
                    <a:pt x="88782" y="5590"/>
                  </a:lnTo>
                  <a:lnTo>
                    <a:pt x="26972" y="18212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162157" y="956053"/>
              <a:ext cx="112214" cy="126336"/>
            </a:xfrm>
            <a:custGeom>
              <a:avLst/>
              <a:gdLst/>
              <a:ahLst/>
              <a:cxnLst/>
              <a:rect l="0" t="0" r="0" b="0"/>
              <a:pathLst>
                <a:path w="112214" h="126336">
                  <a:moveTo>
                    <a:pt x="13547" y="10529"/>
                  </a:moveTo>
                  <a:lnTo>
                    <a:pt x="2368" y="21707"/>
                  </a:lnTo>
                  <a:lnTo>
                    <a:pt x="0" y="42793"/>
                  </a:lnTo>
                  <a:lnTo>
                    <a:pt x="8011" y="92811"/>
                  </a:lnTo>
                  <a:lnTo>
                    <a:pt x="23085" y="120177"/>
                  </a:lnTo>
                  <a:lnTo>
                    <a:pt x="31604" y="124571"/>
                  </a:lnTo>
                  <a:lnTo>
                    <a:pt x="53547" y="126335"/>
                  </a:lnTo>
                  <a:lnTo>
                    <a:pt x="72659" y="120100"/>
                  </a:lnTo>
                  <a:lnTo>
                    <a:pt x="81031" y="115162"/>
                  </a:lnTo>
                  <a:lnTo>
                    <a:pt x="93452" y="100316"/>
                  </a:lnTo>
                  <a:lnTo>
                    <a:pt x="110959" y="62189"/>
                  </a:lnTo>
                  <a:lnTo>
                    <a:pt x="112213" y="41678"/>
                  </a:lnTo>
                  <a:lnTo>
                    <a:pt x="108871" y="23203"/>
                  </a:lnTo>
                  <a:lnTo>
                    <a:pt x="9777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335136" y="934996"/>
              <a:ext cx="146366" cy="165422"/>
            </a:xfrm>
            <a:custGeom>
              <a:avLst/>
              <a:gdLst/>
              <a:ahLst/>
              <a:cxnLst/>
              <a:rect l="0" t="0" r="0" b="0"/>
              <a:pathLst>
                <a:path w="146366" h="165422">
                  <a:moveTo>
                    <a:pt x="72195" y="0"/>
                  </a:moveTo>
                  <a:lnTo>
                    <a:pt x="49838" y="0"/>
                  </a:lnTo>
                  <a:lnTo>
                    <a:pt x="32623" y="6239"/>
                  </a:lnTo>
                  <a:lnTo>
                    <a:pt x="2507" y="29309"/>
                  </a:lnTo>
                  <a:lnTo>
                    <a:pt x="0" y="35917"/>
                  </a:lnTo>
                  <a:lnTo>
                    <a:pt x="668" y="42662"/>
                  </a:lnTo>
                  <a:lnTo>
                    <a:pt x="3453" y="49498"/>
                  </a:lnTo>
                  <a:lnTo>
                    <a:pt x="15907" y="60214"/>
                  </a:lnTo>
                  <a:lnTo>
                    <a:pt x="52497" y="76625"/>
                  </a:lnTo>
                  <a:lnTo>
                    <a:pt x="112292" y="89466"/>
                  </a:lnTo>
                  <a:lnTo>
                    <a:pt x="123493" y="94739"/>
                  </a:lnTo>
                  <a:lnTo>
                    <a:pt x="139058" y="109956"/>
                  </a:lnTo>
                  <a:lnTo>
                    <a:pt x="144846" y="118928"/>
                  </a:lnTo>
                  <a:lnTo>
                    <a:pt x="146365" y="127248"/>
                  </a:lnTo>
                  <a:lnTo>
                    <a:pt x="145038" y="135135"/>
                  </a:lnTo>
                  <a:lnTo>
                    <a:pt x="141814" y="142733"/>
                  </a:lnTo>
                  <a:lnTo>
                    <a:pt x="128873" y="154294"/>
                  </a:lnTo>
                  <a:lnTo>
                    <a:pt x="110253" y="162162"/>
                  </a:lnTo>
                  <a:lnTo>
                    <a:pt x="76972" y="165421"/>
                  </a:lnTo>
                  <a:lnTo>
                    <a:pt x="51138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502087" y="943343"/>
              <a:ext cx="115593" cy="170638"/>
            </a:xfrm>
            <a:custGeom>
              <a:avLst/>
              <a:gdLst/>
              <a:ahLst/>
              <a:cxnLst/>
              <a:rect l="0" t="0" r="0" b="0"/>
              <a:pathLst>
                <a:path w="115593" h="170638">
                  <a:moveTo>
                    <a:pt x="0" y="75881"/>
                  </a:moveTo>
                  <a:lnTo>
                    <a:pt x="16768" y="70292"/>
                  </a:lnTo>
                  <a:lnTo>
                    <a:pt x="34358" y="70667"/>
                  </a:lnTo>
                  <a:lnTo>
                    <a:pt x="55045" y="72394"/>
                  </a:lnTo>
                  <a:lnTo>
                    <a:pt x="79836" y="69262"/>
                  </a:lnTo>
                  <a:lnTo>
                    <a:pt x="100214" y="60851"/>
                  </a:lnTo>
                  <a:lnTo>
                    <a:pt x="108923" y="55332"/>
                  </a:lnTo>
                  <a:lnTo>
                    <a:pt x="113560" y="46974"/>
                  </a:lnTo>
                  <a:lnTo>
                    <a:pt x="115592" y="25209"/>
                  </a:lnTo>
                  <a:lnTo>
                    <a:pt x="112156" y="16363"/>
                  </a:lnTo>
                  <a:lnTo>
                    <a:pt x="98980" y="3415"/>
                  </a:lnTo>
                  <a:lnTo>
                    <a:pt x="78307" y="0"/>
                  </a:lnTo>
                  <a:lnTo>
                    <a:pt x="55860" y="3552"/>
                  </a:lnTo>
                  <a:lnTo>
                    <a:pt x="38085" y="12929"/>
                  </a:lnTo>
                  <a:lnTo>
                    <a:pt x="14924" y="36952"/>
                  </a:lnTo>
                  <a:lnTo>
                    <a:pt x="6633" y="59359"/>
                  </a:lnTo>
                  <a:lnTo>
                    <a:pt x="4118" y="83746"/>
                  </a:lnTo>
                  <a:lnTo>
                    <a:pt x="6899" y="106282"/>
                  </a:lnTo>
                  <a:lnTo>
                    <a:pt x="15155" y="124878"/>
                  </a:lnTo>
                  <a:lnTo>
                    <a:pt x="39518" y="155879"/>
                  </a:lnTo>
                  <a:lnTo>
                    <a:pt x="56168" y="164078"/>
                  </a:lnTo>
                  <a:lnTo>
                    <a:pt x="84228" y="1706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817942" y="842156"/>
              <a:ext cx="168457" cy="282354"/>
            </a:xfrm>
            <a:custGeom>
              <a:avLst/>
              <a:gdLst/>
              <a:ahLst/>
              <a:cxnLst/>
              <a:rect l="0" t="0" r="0" b="0"/>
              <a:pathLst>
                <a:path w="168457" h="282354">
                  <a:moveTo>
                    <a:pt x="0" y="271824"/>
                  </a:moveTo>
                  <a:lnTo>
                    <a:pt x="7236" y="244269"/>
                  </a:lnTo>
                  <a:lnTo>
                    <a:pt x="9878" y="188046"/>
                  </a:lnTo>
                  <a:lnTo>
                    <a:pt x="10400" y="131533"/>
                  </a:lnTo>
                  <a:lnTo>
                    <a:pt x="17739" y="75310"/>
                  </a:lnTo>
                  <a:lnTo>
                    <a:pt x="23521" y="22264"/>
                  </a:lnTo>
                  <a:lnTo>
                    <a:pt x="26209" y="10694"/>
                  </a:lnTo>
                  <a:lnTo>
                    <a:pt x="31511" y="4151"/>
                  </a:lnTo>
                  <a:lnTo>
                    <a:pt x="38555" y="959"/>
                  </a:lnTo>
                  <a:lnTo>
                    <a:pt x="46760" y="0"/>
                  </a:lnTo>
                  <a:lnTo>
                    <a:pt x="54570" y="2871"/>
                  </a:lnTo>
                  <a:lnTo>
                    <a:pt x="69487" y="15419"/>
                  </a:lnTo>
                  <a:lnTo>
                    <a:pt x="85450" y="42215"/>
                  </a:lnTo>
                  <a:lnTo>
                    <a:pt x="108594" y="103545"/>
                  </a:lnTo>
                  <a:lnTo>
                    <a:pt x="134649" y="164367"/>
                  </a:lnTo>
                  <a:lnTo>
                    <a:pt x="152956" y="220066"/>
                  </a:lnTo>
                  <a:lnTo>
                    <a:pt x="160065" y="263334"/>
                  </a:lnTo>
                  <a:lnTo>
                    <a:pt x="168456" y="2823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860056" y="1029753"/>
              <a:ext cx="84229" cy="21057"/>
            </a:xfrm>
            <a:custGeom>
              <a:avLst/>
              <a:gdLst/>
              <a:ahLst/>
              <a:cxnLst/>
              <a:rect l="0" t="0" r="0" b="0"/>
              <a:pathLst>
                <a:path w="84229" h="21057">
                  <a:moveTo>
                    <a:pt x="84228" y="21056"/>
                  </a:moveTo>
                  <a:lnTo>
                    <a:pt x="23355" y="28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039041" y="987585"/>
              <a:ext cx="136871" cy="138654"/>
            </a:xfrm>
            <a:custGeom>
              <a:avLst/>
              <a:gdLst/>
              <a:ahLst/>
              <a:cxnLst/>
              <a:rect l="0" t="0" r="0" b="0"/>
              <a:pathLst>
                <a:path w="136871" h="138654">
                  <a:moveTo>
                    <a:pt x="0" y="52696"/>
                  </a:moveTo>
                  <a:lnTo>
                    <a:pt x="14654" y="102248"/>
                  </a:lnTo>
                  <a:lnTo>
                    <a:pt x="13570" y="136008"/>
                  </a:lnTo>
                  <a:lnTo>
                    <a:pt x="12556" y="138653"/>
                  </a:lnTo>
                  <a:lnTo>
                    <a:pt x="2314" y="80133"/>
                  </a:lnTo>
                  <a:lnTo>
                    <a:pt x="3805" y="44058"/>
                  </a:lnTo>
                  <a:lnTo>
                    <a:pt x="9880" y="23121"/>
                  </a:lnTo>
                  <a:lnTo>
                    <a:pt x="20378" y="6016"/>
                  </a:lnTo>
                  <a:lnTo>
                    <a:pt x="27623" y="1689"/>
                  </a:lnTo>
                  <a:lnTo>
                    <a:pt x="45032" y="0"/>
                  </a:lnTo>
                  <a:lnTo>
                    <a:pt x="74564" y="11216"/>
                  </a:lnTo>
                  <a:lnTo>
                    <a:pt x="99951" y="34947"/>
                  </a:lnTo>
                  <a:lnTo>
                    <a:pt x="116702" y="64205"/>
                  </a:lnTo>
                  <a:lnTo>
                    <a:pt x="133406" y="118090"/>
                  </a:lnTo>
                  <a:lnTo>
                    <a:pt x="136870" y="1369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175911" y="1002700"/>
              <a:ext cx="161679" cy="332380"/>
            </a:xfrm>
            <a:custGeom>
              <a:avLst/>
              <a:gdLst/>
              <a:ahLst/>
              <a:cxnLst/>
              <a:rect l="0" t="0" r="0" b="0"/>
              <a:pathLst>
                <a:path w="161679" h="332380">
                  <a:moveTo>
                    <a:pt x="105285" y="48109"/>
                  </a:moveTo>
                  <a:lnTo>
                    <a:pt x="122052" y="53699"/>
                  </a:lnTo>
                  <a:lnTo>
                    <a:pt x="125822" y="50666"/>
                  </a:lnTo>
                  <a:lnTo>
                    <a:pt x="127165" y="43965"/>
                  </a:lnTo>
                  <a:lnTo>
                    <a:pt x="126891" y="34818"/>
                  </a:lnTo>
                  <a:lnTo>
                    <a:pt x="120347" y="18415"/>
                  </a:lnTo>
                  <a:lnTo>
                    <a:pt x="115326" y="10766"/>
                  </a:lnTo>
                  <a:lnTo>
                    <a:pt x="107300" y="5666"/>
                  </a:lnTo>
                  <a:lnTo>
                    <a:pt x="85903" y="0"/>
                  </a:lnTo>
                  <a:lnTo>
                    <a:pt x="75986" y="829"/>
                  </a:lnTo>
                  <a:lnTo>
                    <a:pt x="58728" y="7989"/>
                  </a:lnTo>
                  <a:lnTo>
                    <a:pt x="46378" y="22089"/>
                  </a:lnTo>
                  <a:lnTo>
                    <a:pt x="41448" y="30762"/>
                  </a:lnTo>
                  <a:lnTo>
                    <a:pt x="39088" y="52878"/>
                  </a:lnTo>
                  <a:lnTo>
                    <a:pt x="47106" y="99614"/>
                  </a:lnTo>
                  <a:lnTo>
                    <a:pt x="62180" y="126411"/>
                  </a:lnTo>
                  <a:lnTo>
                    <a:pt x="69530" y="130726"/>
                  </a:lnTo>
                  <a:lnTo>
                    <a:pt x="87054" y="132402"/>
                  </a:lnTo>
                  <a:lnTo>
                    <a:pt x="103421" y="126127"/>
                  </a:lnTo>
                  <a:lnTo>
                    <a:pt x="111062" y="121178"/>
                  </a:lnTo>
                  <a:lnTo>
                    <a:pt x="118495" y="121388"/>
                  </a:lnTo>
                  <a:lnTo>
                    <a:pt x="125790" y="125038"/>
                  </a:lnTo>
                  <a:lnTo>
                    <a:pt x="132993" y="130981"/>
                  </a:lnTo>
                  <a:lnTo>
                    <a:pt x="140996" y="153181"/>
                  </a:lnTo>
                  <a:lnTo>
                    <a:pt x="154961" y="216321"/>
                  </a:lnTo>
                  <a:lnTo>
                    <a:pt x="161678" y="242583"/>
                  </a:lnTo>
                  <a:lnTo>
                    <a:pt x="161598" y="253798"/>
                  </a:lnTo>
                  <a:lnTo>
                    <a:pt x="155269" y="272498"/>
                  </a:lnTo>
                  <a:lnTo>
                    <a:pt x="141538" y="285488"/>
                  </a:lnTo>
                  <a:lnTo>
                    <a:pt x="122567" y="293991"/>
                  </a:lnTo>
                  <a:lnTo>
                    <a:pt x="64291" y="305487"/>
                  </a:lnTo>
                  <a:lnTo>
                    <a:pt x="16915" y="322006"/>
                  </a:lnTo>
                  <a:lnTo>
                    <a:pt x="0" y="3323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397009" y="861297"/>
              <a:ext cx="158765" cy="305327"/>
            </a:xfrm>
            <a:custGeom>
              <a:avLst/>
              <a:gdLst/>
              <a:ahLst/>
              <a:cxnLst/>
              <a:rect l="0" t="0" r="0" b="0"/>
              <a:pathLst>
                <a:path w="158765" h="305327">
                  <a:moveTo>
                    <a:pt x="0" y="0"/>
                  </a:moveTo>
                  <a:lnTo>
                    <a:pt x="0" y="54144"/>
                  </a:lnTo>
                  <a:lnTo>
                    <a:pt x="5590" y="109091"/>
                  </a:lnTo>
                  <a:lnTo>
                    <a:pt x="9553" y="165005"/>
                  </a:lnTo>
                  <a:lnTo>
                    <a:pt x="13456" y="217990"/>
                  </a:lnTo>
                  <a:lnTo>
                    <a:pt x="15990" y="229555"/>
                  </a:lnTo>
                  <a:lnTo>
                    <a:pt x="20019" y="234924"/>
                  </a:lnTo>
                  <a:lnTo>
                    <a:pt x="25044" y="236165"/>
                  </a:lnTo>
                  <a:lnTo>
                    <a:pt x="74974" y="217453"/>
                  </a:lnTo>
                  <a:lnTo>
                    <a:pt x="133863" y="186997"/>
                  </a:lnTo>
                  <a:lnTo>
                    <a:pt x="148402" y="173187"/>
                  </a:lnTo>
                  <a:lnTo>
                    <a:pt x="158764" y="155351"/>
                  </a:lnTo>
                  <a:lnTo>
                    <a:pt x="158485" y="146851"/>
                  </a:lnTo>
                  <a:lnTo>
                    <a:pt x="154790" y="138845"/>
                  </a:lnTo>
                  <a:lnTo>
                    <a:pt x="148817" y="131167"/>
                  </a:lnTo>
                  <a:lnTo>
                    <a:pt x="140156" y="127219"/>
                  </a:lnTo>
                  <a:lnTo>
                    <a:pt x="118054" y="125952"/>
                  </a:lnTo>
                  <a:lnTo>
                    <a:pt x="98872" y="132407"/>
                  </a:lnTo>
                  <a:lnTo>
                    <a:pt x="90481" y="137404"/>
                  </a:lnTo>
                  <a:lnTo>
                    <a:pt x="78039" y="152315"/>
                  </a:lnTo>
                  <a:lnTo>
                    <a:pt x="60519" y="190484"/>
                  </a:lnTo>
                  <a:lnTo>
                    <a:pt x="54976" y="226975"/>
                  </a:lnTo>
                  <a:lnTo>
                    <a:pt x="59919" y="247496"/>
                  </a:lnTo>
                  <a:lnTo>
                    <a:pt x="82156" y="279735"/>
                  </a:lnTo>
                  <a:lnTo>
                    <a:pt x="126342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86108" y="1177152"/>
              <a:ext cx="2010944" cy="31586"/>
            </a:xfrm>
            <a:custGeom>
              <a:avLst/>
              <a:gdLst/>
              <a:ahLst/>
              <a:cxnLst/>
              <a:rect l="0" t="0" r="0" b="0"/>
              <a:pathLst>
                <a:path w="2010944" h="31586">
                  <a:moveTo>
                    <a:pt x="2010943" y="0"/>
                  </a:moveTo>
                  <a:lnTo>
                    <a:pt x="1952326" y="0"/>
                  </a:lnTo>
                  <a:lnTo>
                    <a:pt x="1889490" y="8333"/>
                  </a:lnTo>
                  <a:lnTo>
                    <a:pt x="1829415" y="10094"/>
                  </a:lnTo>
                  <a:lnTo>
                    <a:pt x="1771318" y="17678"/>
                  </a:lnTo>
                  <a:lnTo>
                    <a:pt x="1721834" y="20055"/>
                  </a:lnTo>
                  <a:lnTo>
                    <a:pt x="1671297" y="20760"/>
                  </a:lnTo>
                  <a:lnTo>
                    <a:pt x="1611706" y="24118"/>
                  </a:lnTo>
                  <a:lnTo>
                    <a:pt x="1583160" y="27096"/>
                  </a:lnTo>
                  <a:lnTo>
                    <a:pt x="1526706" y="22596"/>
                  </a:lnTo>
                  <a:lnTo>
                    <a:pt x="1464905" y="21361"/>
                  </a:lnTo>
                  <a:lnTo>
                    <a:pt x="1413716" y="21146"/>
                  </a:lnTo>
                  <a:lnTo>
                    <a:pt x="1352423" y="21074"/>
                  </a:lnTo>
                  <a:lnTo>
                    <a:pt x="1295255" y="21060"/>
                  </a:lnTo>
                  <a:lnTo>
                    <a:pt x="1233313" y="21057"/>
                  </a:lnTo>
                  <a:lnTo>
                    <a:pt x="1173158" y="21057"/>
                  </a:lnTo>
                  <a:lnTo>
                    <a:pt x="1113096" y="21057"/>
                  </a:lnTo>
                  <a:lnTo>
                    <a:pt x="1050842" y="26646"/>
                  </a:lnTo>
                  <a:lnTo>
                    <a:pt x="1002082" y="30121"/>
                  </a:lnTo>
                  <a:lnTo>
                    <a:pt x="950590" y="25562"/>
                  </a:lnTo>
                  <a:lnTo>
                    <a:pt x="888024" y="21946"/>
                  </a:lnTo>
                  <a:lnTo>
                    <a:pt x="837766" y="21320"/>
                  </a:lnTo>
                  <a:lnTo>
                    <a:pt x="785830" y="21134"/>
                  </a:lnTo>
                  <a:lnTo>
                    <a:pt x="734567" y="21080"/>
                  </a:lnTo>
                  <a:lnTo>
                    <a:pt x="671611" y="21061"/>
                  </a:lnTo>
                  <a:lnTo>
                    <a:pt x="620526" y="21058"/>
                  </a:lnTo>
                  <a:lnTo>
                    <a:pt x="568345" y="21057"/>
                  </a:lnTo>
                  <a:lnTo>
                    <a:pt x="515839" y="21057"/>
                  </a:lnTo>
                  <a:lnTo>
                    <a:pt x="463237" y="21057"/>
                  </a:lnTo>
                  <a:lnTo>
                    <a:pt x="410606" y="21057"/>
                  </a:lnTo>
                  <a:lnTo>
                    <a:pt x="361087" y="17937"/>
                  </a:lnTo>
                  <a:lnTo>
                    <a:pt x="302433" y="11992"/>
                  </a:lnTo>
                  <a:lnTo>
                    <a:pt x="240041" y="19054"/>
                  </a:lnTo>
                  <a:lnTo>
                    <a:pt x="179996" y="20661"/>
                  </a:lnTo>
                  <a:lnTo>
                    <a:pt x="121386" y="22148"/>
                  </a:lnTo>
                  <a:lnTo>
                    <a:pt x="58315" y="3011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754978" y="1029753"/>
              <a:ext cx="105286" cy="21057"/>
            </a:xfrm>
            <a:custGeom>
              <a:avLst/>
              <a:gdLst/>
              <a:ahLst/>
              <a:cxnLst/>
              <a:rect l="0" t="0" r="0" b="0"/>
              <a:pathLst>
                <a:path w="105286" h="21057">
                  <a:moveTo>
                    <a:pt x="105285" y="0"/>
                  </a:moveTo>
                  <a:lnTo>
                    <a:pt x="94107" y="11178"/>
                  </a:lnTo>
                  <a:lnTo>
                    <a:pt x="87305" y="13301"/>
                  </a:lnTo>
                  <a:lnTo>
                    <a:pt x="26036" y="12095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3060305" y="854869"/>
            <a:ext cx="3982646" cy="596663"/>
            <a:chOff x="3060305" y="854869"/>
            <a:chExt cx="3982646" cy="596663"/>
          </a:xfrm>
        </p:grpSpPr>
        <p:sp>
          <p:nvSpPr>
            <p:cNvPr id="43" name="Freeform 42"/>
            <p:cNvSpPr/>
            <p:nvPr/>
          </p:nvSpPr>
          <p:spPr>
            <a:xfrm>
              <a:off x="3060305" y="854869"/>
              <a:ext cx="247631" cy="417846"/>
            </a:xfrm>
            <a:custGeom>
              <a:avLst/>
              <a:gdLst/>
              <a:ahLst/>
              <a:cxnLst/>
              <a:rect l="0" t="0" r="0" b="0"/>
              <a:pathLst>
                <a:path w="247631" h="417846">
                  <a:moveTo>
                    <a:pt x="0" y="101184"/>
                  </a:moveTo>
                  <a:lnTo>
                    <a:pt x="0" y="150115"/>
                  </a:lnTo>
                  <a:lnTo>
                    <a:pt x="0" y="197960"/>
                  </a:lnTo>
                  <a:lnTo>
                    <a:pt x="5589" y="260940"/>
                  </a:lnTo>
                  <a:lnTo>
                    <a:pt x="9065" y="309826"/>
                  </a:lnTo>
                  <a:lnTo>
                    <a:pt x="10095" y="361356"/>
                  </a:lnTo>
                  <a:lnTo>
                    <a:pt x="16509" y="406170"/>
                  </a:lnTo>
                  <a:lnTo>
                    <a:pt x="13966" y="397780"/>
                  </a:lnTo>
                  <a:lnTo>
                    <a:pt x="10037" y="345861"/>
                  </a:lnTo>
                  <a:lnTo>
                    <a:pt x="2329" y="282399"/>
                  </a:lnTo>
                  <a:lnTo>
                    <a:pt x="460" y="224457"/>
                  </a:lnTo>
                  <a:lnTo>
                    <a:pt x="91" y="167952"/>
                  </a:lnTo>
                  <a:lnTo>
                    <a:pt x="18" y="111730"/>
                  </a:lnTo>
                  <a:lnTo>
                    <a:pt x="5593" y="61153"/>
                  </a:lnTo>
                  <a:lnTo>
                    <a:pt x="20244" y="33691"/>
                  </a:lnTo>
                  <a:lnTo>
                    <a:pt x="39403" y="10736"/>
                  </a:lnTo>
                  <a:lnTo>
                    <a:pt x="59237" y="2494"/>
                  </a:lnTo>
                  <a:lnTo>
                    <a:pt x="82479" y="0"/>
                  </a:lnTo>
                  <a:lnTo>
                    <a:pt x="104508" y="2791"/>
                  </a:lnTo>
                  <a:lnTo>
                    <a:pt x="112955" y="7512"/>
                  </a:lnTo>
                  <a:lnTo>
                    <a:pt x="144668" y="50071"/>
                  </a:lnTo>
                  <a:lnTo>
                    <a:pt x="159588" y="80580"/>
                  </a:lnTo>
                  <a:lnTo>
                    <a:pt x="161395" y="104505"/>
                  </a:lnTo>
                  <a:lnTo>
                    <a:pt x="157129" y="129566"/>
                  </a:lnTo>
                  <a:lnTo>
                    <a:pt x="128822" y="184990"/>
                  </a:lnTo>
                  <a:lnTo>
                    <a:pt x="112237" y="200042"/>
                  </a:lnTo>
                  <a:lnTo>
                    <a:pt x="72993" y="219238"/>
                  </a:lnTo>
                  <a:lnTo>
                    <a:pt x="67379" y="218491"/>
                  </a:lnTo>
                  <a:lnTo>
                    <a:pt x="64807" y="214484"/>
                  </a:lnTo>
                  <a:lnTo>
                    <a:pt x="64262" y="208302"/>
                  </a:lnTo>
                  <a:lnTo>
                    <a:pt x="68577" y="204182"/>
                  </a:lnTo>
                  <a:lnTo>
                    <a:pt x="85851" y="199603"/>
                  </a:lnTo>
                  <a:lnTo>
                    <a:pt x="121883" y="197026"/>
                  </a:lnTo>
                  <a:lnTo>
                    <a:pt x="145417" y="202662"/>
                  </a:lnTo>
                  <a:lnTo>
                    <a:pt x="198610" y="231921"/>
                  </a:lnTo>
                  <a:lnTo>
                    <a:pt x="230651" y="262406"/>
                  </a:lnTo>
                  <a:lnTo>
                    <a:pt x="237995" y="271837"/>
                  </a:lnTo>
                  <a:lnTo>
                    <a:pt x="246155" y="297912"/>
                  </a:lnTo>
                  <a:lnTo>
                    <a:pt x="247630" y="339238"/>
                  </a:lnTo>
                  <a:lnTo>
                    <a:pt x="242249" y="361404"/>
                  </a:lnTo>
                  <a:lnTo>
                    <a:pt x="232058" y="379054"/>
                  </a:lnTo>
                  <a:lnTo>
                    <a:pt x="216611" y="391578"/>
                  </a:lnTo>
                  <a:lnTo>
                    <a:pt x="167865" y="417845"/>
                  </a:lnTo>
                  <a:lnTo>
                    <a:pt x="110146" y="417376"/>
                  </a:lnTo>
                  <a:lnTo>
                    <a:pt x="59522" y="400417"/>
                  </a:lnTo>
                  <a:lnTo>
                    <a:pt x="42114" y="3959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341333" y="1047567"/>
              <a:ext cx="140113" cy="179117"/>
            </a:xfrm>
            <a:custGeom>
              <a:avLst/>
              <a:gdLst/>
              <a:ahLst/>
              <a:cxnLst/>
              <a:rect l="0" t="0" r="0" b="0"/>
              <a:pathLst>
                <a:path w="140113" h="179117">
                  <a:moveTo>
                    <a:pt x="34827" y="55885"/>
                  </a:moveTo>
                  <a:lnTo>
                    <a:pt x="84379" y="70539"/>
                  </a:lnTo>
                  <a:lnTo>
                    <a:pt x="94768" y="70334"/>
                  </a:lnTo>
                  <a:lnTo>
                    <a:pt x="112550" y="63867"/>
                  </a:lnTo>
                  <a:lnTo>
                    <a:pt x="125132" y="50074"/>
                  </a:lnTo>
                  <a:lnTo>
                    <a:pt x="130126" y="41482"/>
                  </a:lnTo>
                  <a:lnTo>
                    <a:pt x="131115" y="33415"/>
                  </a:lnTo>
                  <a:lnTo>
                    <a:pt x="125975" y="18212"/>
                  </a:lnTo>
                  <a:lnTo>
                    <a:pt x="112772" y="6776"/>
                  </a:lnTo>
                  <a:lnTo>
                    <a:pt x="104338" y="2089"/>
                  </a:lnTo>
                  <a:lnTo>
                    <a:pt x="82488" y="0"/>
                  </a:lnTo>
                  <a:lnTo>
                    <a:pt x="59519" y="4141"/>
                  </a:lnTo>
                  <a:lnTo>
                    <a:pt x="33434" y="19626"/>
                  </a:lnTo>
                  <a:lnTo>
                    <a:pt x="18220" y="32361"/>
                  </a:lnTo>
                  <a:lnTo>
                    <a:pt x="2090" y="58274"/>
                  </a:lnTo>
                  <a:lnTo>
                    <a:pt x="0" y="81123"/>
                  </a:lnTo>
                  <a:lnTo>
                    <a:pt x="8190" y="128330"/>
                  </a:lnTo>
                  <a:lnTo>
                    <a:pt x="23295" y="155209"/>
                  </a:lnTo>
                  <a:lnTo>
                    <a:pt x="39060" y="167489"/>
                  </a:lnTo>
                  <a:lnTo>
                    <a:pt x="58935" y="175677"/>
                  </a:lnTo>
                  <a:lnTo>
                    <a:pt x="95263" y="179116"/>
                  </a:lnTo>
                  <a:lnTo>
                    <a:pt x="140112" y="1716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576201" y="913939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8334" y="48931"/>
                  </a:lnTo>
                  <a:lnTo>
                    <a:pt x="15684" y="102472"/>
                  </a:lnTo>
                  <a:lnTo>
                    <a:pt x="21166" y="162485"/>
                  </a:lnTo>
                  <a:lnTo>
                    <a:pt x="32300" y="223732"/>
                  </a:lnTo>
                  <a:lnTo>
                    <a:pt x="40176" y="286219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523559" y="1008696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25764" y="3119"/>
                  </a:lnTo>
                  <a:lnTo>
                    <a:pt x="65218" y="17958"/>
                  </a:lnTo>
                  <a:lnTo>
                    <a:pt x="19598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692015" y="1071867"/>
              <a:ext cx="249815" cy="160828"/>
            </a:xfrm>
            <a:custGeom>
              <a:avLst/>
              <a:gdLst/>
              <a:ahLst/>
              <a:cxnLst/>
              <a:rect l="0" t="0" r="0" b="0"/>
              <a:pathLst>
                <a:path w="249815" h="160828">
                  <a:moveTo>
                    <a:pt x="0" y="0"/>
                  </a:moveTo>
                  <a:lnTo>
                    <a:pt x="5589" y="58616"/>
                  </a:lnTo>
                  <a:lnTo>
                    <a:pt x="11892" y="111620"/>
                  </a:lnTo>
                  <a:lnTo>
                    <a:pt x="21273" y="135007"/>
                  </a:lnTo>
                  <a:lnTo>
                    <a:pt x="29390" y="142647"/>
                  </a:lnTo>
                  <a:lnTo>
                    <a:pt x="50886" y="151136"/>
                  </a:lnTo>
                  <a:lnTo>
                    <a:pt x="60830" y="149890"/>
                  </a:lnTo>
                  <a:lnTo>
                    <a:pt x="78118" y="139147"/>
                  </a:lnTo>
                  <a:lnTo>
                    <a:pt x="90481" y="122674"/>
                  </a:lnTo>
                  <a:lnTo>
                    <a:pt x="95415" y="113368"/>
                  </a:lnTo>
                  <a:lnTo>
                    <a:pt x="99875" y="110673"/>
                  </a:lnTo>
                  <a:lnTo>
                    <a:pt x="104018" y="112387"/>
                  </a:lnTo>
                  <a:lnTo>
                    <a:pt x="111741" y="123649"/>
                  </a:lnTo>
                  <a:lnTo>
                    <a:pt x="119072" y="140353"/>
                  </a:lnTo>
                  <a:lnTo>
                    <a:pt x="132469" y="153236"/>
                  </a:lnTo>
                  <a:lnTo>
                    <a:pt x="140955" y="158309"/>
                  </a:lnTo>
                  <a:lnTo>
                    <a:pt x="159743" y="160827"/>
                  </a:lnTo>
                  <a:lnTo>
                    <a:pt x="179791" y="156876"/>
                  </a:lnTo>
                  <a:lnTo>
                    <a:pt x="209639" y="141498"/>
                  </a:lnTo>
                  <a:lnTo>
                    <a:pt x="226144" y="128788"/>
                  </a:lnTo>
                  <a:lnTo>
                    <a:pt x="243001" y="102890"/>
                  </a:lnTo>
                  <a:lnTo>
                    <a:pt x="249814" y="67400"/>
                  </a:lnTo>
                  <a:lnTo>
                    <a:pt x="242155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005450" y="1050226"/>
              <a:ext cx="86649" cy="179569"/>
            </a:xfrm>
            <a:custGeom>
              <a:avLst/>
              <a:gdLst/>
              <a:ahLst/>
              <a:cxnLst/>
              <a:rect l="0" t="0" r="0" b="0"/>
              <a:pathLst>
                <a:path w="86649" h="179569">
                  <a:moveTo>
                    <a:pt x="2420" y="53226"/>
                  </a:moveTo>
                  <a:lnTo>
                    <a:pt x="61037" y="47637"/>
                  </a:lnTo>
                  <a:lnTo>
                    <a:pt x="70743" y="42481"/>
                  </a:lnTo>
                  <a:lnTo>
                    <a:pt x="84649" y="27394"/>
                  </a:lnTo>
                  <a:lnTo>
                    <a:pt x="86485" y="19627"/>
                  </a:lnTo>
                  <a:lnTo>
                    <a:pt x="85369" y="12109"/>
                  </a:lnTo>
                  <a:lnTo>
                    <a:pt x="82286" y="4758"/>
                  </a:lnTo>
                  <a:lnTo>
                    <a:pt x="75551" y="1027"/>
                  </a:lnTo>
                  <a:lnTo>
                    <a:pt x="55590" y="0"/>
                  </a:lnTo>
                  <a:lnTo>
                    <a:pt x="23633" y="11589"/>
                  </a:lnTo>
                  <a:lnTo>
                    <a:pt x="8728" y="29651"/>
                  </a:lnTo>
                  <a:lnTo>
                    <a:pt x="3116" y="41019"/>
                  </a:lnTo>
                  <a:lnTo>
                    <a:pt x="0" y="63009"/>
                  </a:lnTo>
                  <a:lnTo>
                    <a:pt x="7531" y="111310"/>
                  </a:lnTo>
                  <a:lnTo>
                    <a:pt x="22521" y="140886"/>
                  </a:lnTo>
                  <a:lnTo>
                    <a:pt x="41781" y="164467"/>
                  </a:lnTo>
                  <a:lnTo>
                    <a:pt x="58518" y="172857"/>
                  </a:lnTo>
                  <a:lnTo>
                    <a:pt x="86648" y="1795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134211" y="1047878"/>
              <a:ext cx="121578" cy="181917"/>
            </a:xfrm>
            <a:custGeom>
              <a:avLst/>
              <a:gdLst/>
              <a:ahLst/>
              <a:cxnLst/>
              <a:rect l="0" t="0" r="0" b="0"/>
              <a:pathLst>
                <a:path w="121578" h="181917">
                  <a:moveTo>
                    <a:pt x="0" y="129274"/>
                  </a:moveTo>
                  <a:lnTo>
                    <a:pt x="42692" y="126154"/>
                  </a:lnTo>
                  <a:lnTo>
                    <a:pt x="73871" y="114701"/>
                  </a:lnTo>
                  <a:lnTo>
                    <a:pt x="93663" y="101740"/>
                  </a:lnTo>
                  <a:lnTo>
                    <a:pt x="110258" y="84281"/>
                  </a:lnTo>
                  <a:lnTo>
                    <a:pt x="119194" y="61704"/>
                  </a:lnTo>
                  <a:lnTo>
                    <a:pt x="121577" y="49132"/>
                  </a:lnTo>
                  <a:lnTo>
                    <a:pt x="117985" y="28924"/>
                  </a:lnTo>
                  <a:lnTo>
                    <a:pt x="113752" y="20260"/>
                  </a:lnTo>
                  <a:lnTo>
                    <a:pt x="99690" y="7513"/>
                  </a:lnTo>
                  <a:lnTo>
                    <a:pt x="91026" y="2476"/>
                  </a:lnTo>
                  <a:lnTo>
                    <a:pt x="72042" y="0"/>
                  </a:lnTo>
                  <a:lnTo>
                    <a:pt x="53076" y="3968"/>
                  </a:lnTo>
                  <a:lnTo>
                    <a:pt x="36848" y="13531"/>
                  </a:lnTo>
                  <a:lnTo>
                    <a:pt x="24956" y="28699"/>
                  </a:lnTo>
                  <a:lnTo>
                    <a:pt x="7790" y="72622"/>
                  </a:lnTo>
                  <a:lnTo>
                    <a:pt x="6582" y="95906"/>
                  </a:lnTo>
                  <a:lnTo>
                    <a:pt x="15339" y="139450"/>
                  </a:lnTo>
                  <a:lnTo>
                    <a:pt x="20754" y="147756"/>
                  </a:lnTo>
                  <a:lnTo>
                    <a:pt x="36131" y="160105"/>
                  </a:lnTo>
                  <a:lnTo>
                    <a:pt x="94757" y="1819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313196" y="1081061"/>
              <a:ext cx="178985" cy="199267"/>
            </a:xfrm>
            <a:custGeom>
              <a:avLst/>
              <a:gdLst/>
              <a:ahLst/>
              <a:cxnLst/>
              <a:rect l="0" t="0" r="0" b="0"/>
              <a:pathLst>
                <a:path w="178985" h="199267">
                  <a:moveTo>
                    <a:pt x="0" y="64505"/>
                  </a:moveTo>
                  <a:lnTo>
                    <a:pt x="17959" y="126785"/>
                  </a:lnTo>
                  <a:lnTo>
                    <a:pt x="31667" y="180836"/>
                  </a:lnTo>
                  <a:lnTo>
                    <a:pt x="35149" y="194701"/>
                  </a:lnTo>
                  <a:lnTo>
                    <a:pt x="37470" y="199266"/>
                  </a:lnTo>
                  <a:lnTo>
                    <a:pt x="39018" y="197629"/>
                  </a:lnTo>
                  <a:lnTo>
                    <a:pt x="41502" y="161381"/>
                  </a:lnTo>
                  <a:lnTo>
                    <a:pt x="33700" y="103779"/>
                  </a:lnTo>
                  <a:lnTo>
                    <a:pt x="32003" y="49906"/>
                  </a:lnTo>
                  <a:lnTo>
                    <a:pt x="38010" y="28381"/>
                  </a:lnTo>
                  <a:lnTo>
                    <a:pt x="42888" y="19365"/>
                  </a:lnTo>
                  <a:lnTo>
                    <a:pt x="57666" y="6229"/>
                  </a:lnTo>
                  <a:lnTo>
                    <a:pt x="66520" y="1088"/>
                  </a:lnTo>
                  <a:lnTo>
                    <a:pt x="75932" y="0"/>
                  </a:lnTo>
                  <a:lnTo>
                    <a:pt x="95749" y="5031"/>
                  </a:lnTo>
                  <a:lnTo>
                    <a:pt x="113135" y="18185"/>
                  </a:lnTo>
                  <a:lnTo>
                    <a:pt x="143361" y="55225"/>
                  </a:lnTo>
                  <a:lnTo>
                    <a:pt x="163455" y="110808"/>
                  </a:lnTo>
                  <a:lnTo>
                    <a:pt x="175570" y="158009"/>
                  </a:lnTo>
                  <a:lnTo>
                    <a:pt x="178984" y="1908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715966" y="932426"/>
              <a:ext cx="186827" cy="423711"/>
            </a:xfrm>
            <a:custGeom>
              <a:avLst/>
              <a:gdLst/>
              <a:ahLst/>
              <a:cxnLst/>
              <a:rect l="0" t="0" r="0" b="0"/>
              <a:pathLst>
                <a:path w="186827" h="423711">
                  <a:moveTo>
                    <a:pt x="134184" y="86798"/>
                  </a:moveTo>
                  <a:lnTo>
                    <a:pt x="145362" y="75620"/>
                  </a:lnTo>
                  <a:lnTo>
                    <a:pt x="147485" y="68817"/>
                  </a:lnTo>
                  <a:lnTo>
                    <a:pt x="146724" y="51901"/>
                  </a:lnTo>
                  <a:lnTo>
                    <a:pt x="134130" y="22646"/>
                  </a:lnTo>
                  <a:lnTo>
                    <a:pt x="118952" y="8373"/>
                  </a:lnTo>
                  <a:lnTo>
                    <a:pt x="109991" y="2929"/>
                  </a:lnTo>
                  <a:lnTo>
                    <a:pt x="90676" y="0"/>
                  </a:lnTo>
                  <a:lnTo>
                    <a:pt x="80612" y="856"/>
                  </a:lnTo>
                  <a:lnTo>
                    <a:pt x="63191" y="8048"/>
                  </a:lnTo>
                  <a:lnTo>
                    <a:pt x="32943" y="31728"/>
                  </a:lnTo>
                  <a:lnTo>
                    <a:pt x="17098" y="57613"/>
                  </a:lnTo>
                  <a:lnTo>
                    <a:pt x="2434" y="98970"/>
                  </a:lnTo>
                  <a:lnTo>
                    <a:pt x="0" y="136288"/>
                  </a:lnTo>
                  <a:lnTo>
                    <a:pt x="12167" y="191668"/>
                  </a:lnTo>
                  <a:lnTo>
                    <a:pt x="27710" y="217956"/>
                  </a:lnTo>
                  <a:lnTo>
                    <a:pt x="47134" y="240564"/>
                  </a:lnTo>
                  <a:lnTo>
                    <a:pt x="55093" y="244290"/>
                  </a:lnTo>
                  <a:lnTo>
                    <a:pt x="73296" y="245312"/>
                  </a:lnTo>
                  <a:lnTo>
                    <a:pt x="89965" y="238747"/>
                  </a:lnTo>
                  <a:lnTo>
                    <a:pt x="105172" y="226860"/>
                  </a:lnTo>
                  <a:lnTo>
                    <a:pt x="125717" y="200438"/>
                  </a:lnTo>
                  <a:lnTo>
                    <a:pt x="138564" y="169212"/>
                  </a:lnTo>
                  <a:lnTo>
                    <a:pt x="142890" y="140203"/>
                  </a:lnTo>
                  <a:lnTo>
                    <a:pt x="143902" y="148358"/>
                  </a:lnTo>
                  <a:lnTo>
                    <a:pt x="147725" y="204710"/>
                  </a:lnTo>
                  <a:lnTo>
                    <a:pt x="159345" y="259178"/>
                  </a:lnTo>
                  <a:lnTo>
                    <a:pt x="165670" y="313828"/>
                  </a:lnTo>
                  <a:lnTo>
                    <a:pt x="180256" y="376051"/>
                  </a:lnTo>
                  <a:lnTo>
                    <a:pt x="186826" y="4237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950209" y="1005923"/>
              <a:ext cx="224774" cy="305385"/>
            </a:xfrm>
            <a:custGeom>
              <a:avLst/>
              <a:gdLst/>
              <a:ahLst/>
              <a:cxnLst/>
              <a:rect l="0" t="0" r="0" b="0"/>
              <a:pathLst>
                <a:path w="224774" h="305385">
                  <a:moveTo>
                    <a:pt x="99982" y="13301"/>
                  </a:moveTo>
                  <a:lnTo>
                    <a:pt x="88803" y="2123"/>
                  </a:lnTo>
                  <a:lnTo>
                    <a:pt x="82001" y="0"/>
                  </a:lnTo>
                  <a:lnTo>
                    <a:pt x="65084" y="760"/>
                  </a:lnTo>
                  <a:lnTo>
                    <a:pt x="48987" y="8117"/>
                  </a:lnTo>
                  <a:lnTo>
                    <a:pt x="34034" y="20356"/>
                  </a:lnTo>
                  <a:lnTo>
                    <a:pt x="19589" y="37494"/>
                  </a:lnTo>
                  <a:lnTo>
                    <a:pt x="11609" y="59928"/>
                  </a:lnTo>
                  <a:lnTo>
                    <a:pt x="0" y="117794"/>
                  </a:lnTo>
                  <a:lnTo>
                    <a:pt x="4306" y="176713"/>
                  </a:lnTo>
                  <a:lnTo>
                    <a:pt x="10542" y="211848"/>
                  </a:lnTo>
                  <a:lnTo>
                    <a:pt x="25388" y="238896"/>
                  </a:lnTo>
                  <a:lnTo>
                    <a:pt x="65117" y="283311"/>
                  </a:lnTo>
                  <a:lnTo>
                    <a:pt x="91601" y="298934"/>
                  </a:lnTo>
                  <a:lnTo>
                    <a:pt x="127264" y="305384"/>
                  </a:lnTo>
                  <a:lnTo>
                    <a:pt x="161878" y="301705"/>
                  </a:lnTo>
                  <a:lnTo>
                    <a:pt x="180524" y="290049"/>
                  </a:lnTo>
                  <a:lnTo>
                    <a:pt x="195440" y="273171"/>
                  </a:lnTo>
                  <a:lnTo>
                    <a:pt x="218473" y="223431"/>
                  </a:lnTo>
                  <a:lnTo>
                    <a:pt x="224773" y="173265"/>
                  </a:lnTo>
                  <a:lnTo>
                    <a:pt x="222898" y="121414"/>
                  </a:lnTo>
                  <a:lnTo>
                    <a:pt x="216612" y="99956"/>
                  </a:lnTo>
                  <a:lnTo>
                    <a:pt x="193513" y="67116"/>
                  </a:lnTo>
                  <a:lnTo>
                    <a:pt x="160652" y="33343"/>
                  </a:lnTo>
                  <a:lnTo>
                    <a:pt x="142096" y="238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141685" y="892882"/>
              <a:ext cx="81526" cy="94612"/>
            </a:xfrm>
            <a:custGeom>
              <a:avLst/>
              <a:gdLst/>
              <a:ahLst/>
              <a:cxnLst/>
              <a:rect l="0" t="0" r="0" b="0"/>
              <a:pathLst>
                <a:path w="81526" h="94612">
                  <a:moveTo>
                    <a:pt x="34848" y="0"/>
                  </a:moveTo>
                  <a:lnTo>
                    <a:pt x="18080" y="5589"/>
                  </a:lnTo>
                  <a:lnTo>
                    <a:pt x="6729" y="17692"/>
                  </a:lnTo>
                  <a:lnTo>
                    <a:pt x="2064" y="25833"/>
                  </a:lnTo>
                  <a:lnTo>
                    <a:pt x="0" y="47356"/>
                  </a:lnTo>
                  <a:lnTo>
                    <a:pt x="4152" y="70180"/>
                  </a:lnTo>
                  <a:lnTo>
                    <a:pt x="13796" y="88123"/>
                  </a:lnTo>
                  <a:lnTo>
                    <a:pt x="20813" y="92674"/>
                  </a:lnTo>
                  <a:lnTo>
                    <a:pt x="37969" y="94611"/>
                  </a:lnTo>
                  <a:lnTo>
                    <a:pt x="67358" y="89124"/>
                  </a:lnTo>
                  <a:lnTo>
                    <a:pt x="74069" y="82813"/>
                  </a:lnTo>
                  <a:lnTo>
                    <a:pt x="81525" y="63322"/>
                  </a:lnTo>
                  <a:lnTo>
                    <a:pt x="80133" y="26041"/>
                  </a:lnTo>
                  <a:lnTo>
                    <a:pt x="75252" y="11574"/>
                  </a:lnTo>
                  <a:lnTo>
                    <a:pt x="6643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588950" y="1110217"/>
              <a:ext cx="219294" cy="270528"/>
            </a:xfrm>
            <a:custGeom>
              <a:avLst/>
              <a:gdLst/>
              <a:ahLst/>
              <a:cxnLst/>
              <a:rect l="0" t="0" r="0" b="0"/>
              <a:pathLst>
                <a:path w="219294" h="270528">
                  <a:moveTo>
                    <a:pt x="145593" y="109048"/>
                  </a:moveTo>
                  <a:lnTo>
                    <a:pt x="151182" y="92281"/>
                  </a:lnTo>
                  <a:lnTo>
                    <a:pt x="150807" y="74690"/>
                  </a:lnTo>
                  <a:lnTo>
                    <a:pt x="141034" y="34801"/>
                  </a:lnTo>
                  <a:lnTo>
                    <a:pt x="135535" y="26795"/>
                  </a:lnTo>
                  <a:lnTo>
                    <a:pt x="120066" y="14779"/>
                  </a:lnTo>
                  <a:lnTo>
                    <a:pt x="91626" y="1438"/>
                  </a:lnTo>
                  <a:lnTo>
                    <a:pt x="71305" y="0"/>
                  </a:lnTo>
                  <a:lnTo>
                    <a:pt x="60972" y="1255"/>
                  </a:lnTo>
                  <a:lnTo>
                    <a:pt x="52914" y="5600"/>
                  </a:lnTo>
                  <a:lnTo>
                    <a:pt x="21879" y="47506"/>
                  </a:lnTo>
                  <a:lnTo>
                    <a:pt x="7336" y="110187"/>
                  </a:lnTo>
                  <a:lnTo>
                    <a:pt x="0" y="171014"/>
                  </a:lnTo>
                  <a:lnTo>
                    <a:pt x="891" y="229780"/>
                  </a:lnTo>
                  <a:lnTo>
                    <a:pt x="9531" y="253954"/>
                  </a:lnTo>
                  <a:lnTo>
                    <a:pt x="17451" y="261804"/>
                  </a:lnTo>
                  <a:lnTo>
                    <a:pt x="38728" y="270527"/>
                  </a:lnTo>
                  <a:lnTo>
                    <a:pt x="48614" y="270513"/>
                  </a:lnTo>
                  <a:lnTo>
                    <a:pt x="65837" y="264259"/>
                  </a:lnTo>
                  <a:lnTo>
                    <a:pt x="110274" y="218760"/>
                  </a:lnTo>
                  <a:lnTo>
                    <a:pt x="130124" y="181542"/>
                  </a:lnTo>
                  <a:lnTo>
                    <a:pt x="140490" y="149635"/>
                  </a:lnTo>
                  <a:lnTo>
                    <a:pt x="144081" y="121594"/>
                  </a:lnTo>
                  <a:lnTo>
                    <a:pt x="155036" y="181418"/>
                  </a:lnTo>
                  <a:lnTo>
                    <a:pt x="165778" y="208283"/>
                  </a:lnTo>
                  <a:lnTo>
                    <a:pt x="181470" y="226462"/>
                  </a:lnTo>
                  <a:lnTo>
                    <a:pt x="197803" y="236102"/>
                  </a:lnTo>
                  <a:lnTo>
                    <a:pt x="203796" y="237035"/>
                  </a:lnTo>
                  <a:lnTo>
                    <a:pt x="219293" y="2353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829300" y="1196679"/>
              <a:ext cx="136871" cy="180515"/>
            </a:xfrm>
            <a:custGeom>
              <a:avLst/>
              <a:gdLst/>
              <a:ahLst/>
              <a:cxnLst/>
              <a:rect l="0" t="0" r="0" b="0"/>
              <a:pathLst>
                <a:path w="136871" h="180515">
                  <a:moveTo>
                    <a:pt x="0" y="64700"/>
                  </a:moveTo>
                  <a:lnTo>
                    <a:pt x="9065" y="123317"/>
                  </a:lnTo>
                  <a:lnTo>
                    <a:pt x="10095" y="163697"/>
                  </a:lnTo>
                  <a:lnTo>
                    <a:pt x="9069" y="168133"/>
                  </a:lnTo>
                  <a:lnTo>
                    <a:pt x="7216" y="166411"/>
                  </a:lnTo>
                  <a:lnTo>
                    <a:pt x="3207" y="152019"/>
                  </a:lnTo>
                  <a:lnTo>
                    <a:pt x="3753" y="101532"/>
                  </a:lnTo>
                  <a:lnTo>
                    <a:pt x="14779" y="46759"/>
                  </a:lnTo>
                  <a:lnTo>
                    <a:pt x="30375" y="18570"/>
                  </a:lnTo>
                  <a:lnTo>
                    <a:pt x="46256" y="5984"/>
                  </a:lnTo>
                  <a:lnTo>
                    <a:pt x="55403" y="990"/>
                  </a:lnTo>
                  <a:lnTo>
                    <a:pt x="63842" y="0"/>
                  </a:lnTo>
                  <a:lnTo>
                    <a:pt x="79457" y="5139"/>
                  </a:lnTo>
                  <a:lnTo>
                    <a:pt x="91076" y="18342"/>
                  </a:lnTo>
                  <a:lnTo>
                    <a:pt x="115490" y="75781"/>
                  </a:lnTo>
                  <a:lnTo>
                    <a:pt x="123126" y="110097"/>
                  </a:lnTo>
                  <a:lnTo>
                    <a:pt x="134393" y="170519"/>
                  </a:lnTo>
                  <a:lnTo>
                    <a:pt x="136870" y="1805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029945" y="1026679"/>
              <a:ext cx="134768" cy="402732"/>
            </a:xfrm>
            <a:custGeom>
              <a:avLst/>
              <a:gdLst/>
              <a:ahLst/>
              <a:cxnLst/>
              <a:rect l="0" t="0" r="0" b="0"/>
              <a:pathLst>
                <a:path w="134768" h="402732">
                  <a:moveTo>
                    <a:pt x="73096" y="308400"/>
                  </a:moveTo>
                  <a:lnTo>
                    <a:pt x="69976" y="265708"/>
                  </a:lnTo>
                  <a:lnTo>
                    <a:pt x="63521" y="246142"/>
                  </a:lnTo>
                  <a:lnTo>
                    <a:pt x="52853" y="229647"/>
                  </a:lnTo>
                  <a:lnTo>
                    <a:pt x="45562" y="226653"/>
                  </a:lnTo>
                  <a:lnTo>
                    <a:pt x="37192" y="226996"/>
                  </a:lnTo>
                  <a:lnTo>
                    <a:pt x="28103" y="229564"/>
                  </a:lnTo>
                  <a:lnTo>
                    <a:pt x="20874" y="234786"/>
                  </a:lnTo>
                  <a:lnTo>
                    <a:pt x="9722" y="249946"/>
                  </a:lnTo>
                  <a:lnTo>
                    <a:pt x="2455" y="283801"/>
                  </a:lnTo>
                  <a:lnTo>
                    <a:pt x="0" y="337163"/>
                  </a:lnTo>
                  <a:lnTo>
                    <a:pt x="1915" y="376454"/>
                  </a:lnTo>
                  <a:lnTo>
                    <a:pt x="10654" y="395578"/>
                  </a:lnTo>
                  <a:lnTo>
                    <a:pt x="17430" y="400444"/>
                  </a:lnTo>
                  <a:lnTo>
                    <a:pt x="25457" y="402518"/>
                  </a:lnTo>
                  <a:lnTo>
                    <a:pt x="34317" y="402731"/>
                  </a:lnTo>
                  <a:lnTo>
                    <a:pt x="63556" y="391852"/>
                  </a:lnTo>
                  <a:lnTo>
                    <a:pt x="80944" y="373956"/>
                  </a:lnTo>
                  <a:lnTo>
                    <a:pt x="105582" y="329928"/>
                  </a:lnTo>
                  <a:lnTo>
                    <a:pt x="120543" y="279031"/>
                  </a:lnTo>
                  <a:lnTo>
                    <a:pt x="127831" y="223917"/>
                  </a:lnTo>
                  <a:lnTo>
                    <a:pt x="134600" y="162380"/>
                  </a:lnTo>
                  <a:lnTo>
                    <a:pt x="134767" y="102305"/>
                  </a:lnTo>
                  <a:lnTo>
                    <a:pt x="124749" y="48498"/>
                  </a:lnTo>
                  <a:lnTo>
                    <a:pt x="111797" y="14583"/>
                  </a:lnTo>
                  <a:lnTo>
                    <a:pt x="105916" y="3727"/>
                  </a:lnTo>
                  <a:lnTo>
                    <a:pt x="100825" y="0"/>
                  </a:lnTo>
                  <a:lnTo>
                    <a:pt x="96261" y="1024"/>
                  </a:lnTo>
                  <a:lnTo>
                    <a:pt x="92049" y="5217"/>
                  </a:lnTo>
                  <a:lnTo>
                    <a:pt x="80531" y="33474"/>
                  </a:lnTo>
                  <a:lnTo>
                    <a:pt x="74564" y="86115"/>
                  </a:lnTo>
                  <a:lnTo>
                    <a:pt x="73386" y="148505"/>
                  </a:lnTo>
                  <a:lnTo>
                    <a:pt x="73153" y="211825"/>
                  </a:lnTo>
                  <a:lnTo>
                    <a:pt x="84556" y="275188"/>
                  </a:lnTo>
                  <a:lnTo>
                    <a:pt x="94429" y="301679"/>
                  </a:lnTo>
                  <a:lnTo>
                    <a:pt x="104681" y="318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476477" y="1040281"/>
              <a:ext cx="5591" cy="336913"/>
            </a:xfrm>
            <a:custGeom>
              <a:avLst/>
              <a:gdLst/>
              <a:ahLst/>
              <a:cxnLst/>
              <a:rect l="0" t="0" r="0" b="0"/>
              <a:pathLst>
                <a:path w="5591" h="336913">
                  <a:moveTo>
                    <a:pt x="5590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5132" y="127784"/>
                  </a:lnTo>
                  <a:lnTo>
                    <a:pt x="5454" y="179411"/>
                  </a:lnTo>
                  <a:lnTo>
                    <a:pt x="5549" y="231754"/>
                  </a:lnTo>
                  <a:lnTo>
                    <a:pt x="5578" y="284307"/>
                  </a:lnTo>
                  <a:lnTo>
                    <a:pt x="559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572615" y="1050809"/>
              <a:ext cx="151608" cy="400723"/>
            </a:xfrm>
            <a:custGeom>
              <a:avLst/>
              <a:gdLst/>
              <a:ahLst/>
              <a:cxnLst/>
              <a:rect l="0" t="0" r="0" b="0"/>
              <a:pathLst>
                <a:path w="151608" h="400723">
                  <a:moveTo>
                    <a:pt x="151607" y="52643"/>
                  </a:moveTo>
                  <a:lnTo>
                    <a:pt x="135966" y="70624"/>
                  </a:lnTo>
                  <a:lnTo>
                    <a:pt x="104765" y="126997"/>
                  </a:lnTo>
                  <a:lnTo>
                    <a:pt x="85735" y="160462"/>
                  </a:lnTo>
                  <a:lnTo>
                    <a:pt x="65113" y="219866"/>
                  </a:lnTo>
                  <a:lnTo>
                    <a:pt x="44445" y="271418"/>
                  </a:lnTo>
                  <a:lnTo>
                    <a:pt x="33813" y="334411"/>
                  </a:lnTo>
                  <a:lnTo>
                    <a:pt x="30234" y="356858"/>
                  </a:lnTo>
                  <a:lnTo>
                    <a:pt x="32543" y="378533"/>
                  </a:lnTo>
                  <a:lnTo>
                    <a:pt x="37136" y="386886"/>
                  </a:lnTo>
                  <a:lnTo>
                    <a:pt x="51598" y="399287"/>
                  </a:lnTo>
                  <a:lnTo>
                    <a:pt x="59198" y="400722"/>
                  </a:lnTo>
                  <a:lnTo>
                    <a:pt x="66604" y="399339"/>
                  </a:lnTo>
                  <a:lnTo>
                    <a:pt x="88207" y="386215"/>
                  </a:lnTo>
                  <a:lnTo>
                    <a:pt x="101202" y="372863"/>
                  </a:lnTo>
                  <a:lnTo>
                    <a:pt x="122901" y="325572"/>
                  </a:lnTo>
                  <a:lnTo>
                    <a:pt x="124032" y="304967"/>
                  </a:lnTo>
                  <a:lnTo>
                    <a:pt x="115224" y="263142"/>
                  </a:lnTo>
                  <a:lnTo>
                    <a:pt x="93814" y="222255"/>
                  </a:lnTo>
                  <a:lnTo>
                    <a:pt x="53197" y="167480"/>
                  </a:lnTo>
                  <a:lnTo>
                    <a:pt x="19620" y="105200"/>
                  </a:lnTo>
                  <a:lnTo>
                    <a:pt x="880" y="52632"/>
                  </a:lnTo>
                  <a:lnTo>
                    <a:pt x="0" y="31581"/>
                  </a:lnTo>
                  <a:lnTo>
                    <a:pt x="1403" y="21054"/>
                  </a:lnTo>
                  <a:lnTo>
                    <a:pt x="7017" y="14036"/>
                  </a:lnTo>
                  <a:lnTo>
                    <a:pt x="25734" y="6239"/>
                  </a:lnTo>
                  <a:lnTo>
                    <a:pt x="83183" y="822"/>
                  </a:lnTo>
                  <a:lnTo>
                    <a:pt x="10949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729132" y="1050809"/>
              <a:ext cx="256623" cy="392686"/>
            </a:xfrm>
            <a:custGeom>
              <a:avLst/>
              <a:gdLst/>
              <a:ahLst/>
              <a:cxnLst/>
              <a:rect l="0" t="0" r="0" b="0"/>
              <a:pathLst>
                <a:path w="256623" h="392686">
                  <a:moveTo>
                    <a:pt x="131960" y="0"/>
                  </a:moveTo>
                  <a:lnTo>
                    <a:pt x="100679" y="9576"/>
                  </a:lnTo>
                  <a:lnTo>
                    <a:pt x="76939" y="27534"/>
                  </a:lnTo>
                  <a:lnTo>
                    <a:pt x="34963" y="84797"/>
                  </a:lnTo>
                  <a:lnTo>
                    <a:pt x="13267" y="136946"/>
                  </a:lnTo>
                  <a:lnTo>
                    <a:pt x="5959" y="193471"/>
                  </a:lnTo>
                  <a:lnTo>
                    <a:pt x="0" y="229681"/>
                  </a:lnTo>
                  <a:lnTo>
                    <a:pt x="4647" y="289603"/>
                  </a:lnTo>
                  <a:lnTo>
                    <a:pt x="11426" y="310427"/>
                  </a:lnTo>
                  <a:lnTo>
                    <a:pt x="42648" y="357471"/>
                  </a:lnTo>
                  <a:lnTo>
                    <a:pt x="70403" y="380179"/>
                  </a:lnTo>
                  <a:lnTo>
                    <a:pt x="90564" y="390457"/>
                  </a:lnTo>
                  <a:lnTo>
                    <a:pt x="111222" y="392685"/>
                  </a:lnTo>
                  <a:lnTo>
                    <a:pt x="153081" y="384584"/>
                  </a:lnTo>
                  <a:lnTo>
                    <a:pt x="193974" y="363313"/>
                  </a:lnTo>
                  <a:lnTo>
                    <a:pt x="210605" y="350206"/>
                  </a:lnTo>
                  <a:lnTo>
                    <a:pt x="222676" y="330342"/>
                  </a:lnTo>
                  <a:lnTo>
                    <a:pt x="249798" y="273093"/>
                  </a:lnTo>
                  <a:lnTo>
                    <a:pt x="256622" y="220278"/>
                  </a:lnTo>
                  <a:lnTo>
                    <a:pt x="254685" y="181861"/>
                  </a:lnTo>
                  <a:lnTo>
                    <a:pt x="240279" y="125551"/>
                  </a:lnTo>
                  <a:lnTo>
                    <a:pt x="227746" y="87633"/>
                  </a:lnTo>
                  <a:lnTo>
                    <a:pt x="202845" y="54822"/>
                  </a:lnTo>
                  <a:lnTo>
                    <a:pt x="146369" y="657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974294" y="1019224"/>
              <a:ext cx="68657" cy="94650"/>
            </a:xfrm>
            <a:custGeom>
              <a:avLst/>
              <a:gdLst/>
              <a:ahLst/>
              <a:cxnLst/>
              <a:rect l="0" t="0" r="0" b="0"/>
              <a:pathLst>
                <a:path w="68657" h="94650">
                  <a:moveTo>
                    <a:pt x="44726" y="10529"/>
                  </a:moveTo>
                  <a:lnTo>
                    <a:pt x="22369" y="10529"/>
                  </a:lnTo>
                  <a:lnTo>
                    <a:pt x="14614" y="14038"/>
                  </a:lnTo>
                  <a:lnTo>
                    <a:pt x="2877" y="27296"/>
                  </a:lnTo>
                  <a:lnTo>
                    <a:pt x="0" y="48006"/>
                  </a:lnTo>
                  <a:lnTo>
                    <a:pt x="3791" y="70469"/>
                  </a:lnTo>
                  <a:lnTo>
                    <a:pt x="13274" y="88252"/>
                  </a:lnTo>
                  <a:lnTo>
                    <a:pt x="20249" y="92760"/>
                  </a:lnTo>
                  <a:lnTo>
                    <a:pt x="37357" y="94649"/>
                  </a:lnTo>
                  <a:lnTo>
                    <a:pt x="44493" y="91175"/>
                  </a:lnTo>
                  <a:lnTo>
                    <a:pt x="55541" y="77957"/>
                  </a:lnTo>
                  <a:lnTo>
                    <a:pt x="68338" y="50785"/>
                  </a:lnTo>
                  <a:lnTo>
                    <a:pt x="68656" y="40875"/>
                  </a:lnTo>
                  <a:lnTo>
                    <a:pt x="5525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2" name="Straight Connector 61"/>
          <p:cNvCxnSpPr/>
          <p:nvPr/>
        </p:nvCxnSpPr>
        <p:spPr>
          <a:xfrm flipH="1" flipV="1">
            <a:off x="7455407" y="797559"/>
            <a:ext cx="642239" cy="663321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8097646" y="1450339"/>
            <a:ext cx="810642" cy="0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923822" y="305326"/>
            <a:ext cx="948945" cy="536954"/>
            <a:chOff x="923822" y="305326"/>
            <a:chExt cx="948945" cy="536954"/>
          </a:xfrm>
        </p:grpSpPr>
        <p:sp>
          <p:nvSpPr>
            <p:cNvPr id="2" name="Freeform 1"/>
            <p:cNvSpPr/>
            <p:nvPr/>
          </p:nvSpPr>
          <p:spPr>
            <a:xfrm>
              <a:off x="1168663" y="336911"/>
              <a:ext cx="63172" cy="505369"/>
            </a:xfrm>
            <a:custGeom>
              <a:avLst/>
              <a:gdLst/>
              <a:ahLst/>
              <a:cxnLst/>
              <a:rect l="0" t="0" r="0" b="0"/>
              <a:pathLst>
                <a:path w="63172" h="505369">
                  <a:moveTo>
                    <a:pt x="63171" y="0"/>
                  </a:moveTo>
                  <a:lnTo>
                    <a:pt x="54837" y="48931"/>
                  </a:lnTo>
                  <a:lnTo>
                    <a:pt x="50173" y="99896"/>
                  </a:lnTo>
                  <a:lnTo>
                    <a:pt x="44502" y="159451"/>
                  </a:lnTo>
                  <a:lnTo>
                    <a:pt x="39702" y="221550"/>
                  </a:lnTo>
                  <a:lnTo>
                    <a:pt x="30871" y="284404"/>
                  </a:lnTo>
                  <a:lnTo>
                    <a:pt x="20845" y="344361"/>
                  </a:lnTo>
                  <a:lnTo>
                    <a:pt x="13585" y="399171"/>
                  </a:lnTo>
                  <a:lnTo>
                    <a:pt x="5543" y="458915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23822" y="357968"/>
              <a:ext cx="286956" cy="280549"/>
            </a:xfrm>
            <a:custGeom>
              <a:avLst/>
              <a:gdLst/>
              <a:ahLst/>
              <a:cxnLst/>
              <a:rect l="0" t="0" r="0" b="0"/>
              <a:pathLst>
                <a:path w="286956" h="280549">
                  <a:moveTo>
                    <a:pt x="286955" y="157928"/>
                  </a:moveTo>
                  <a:lnTo>
                    <a:pt x="260568" y="173569"/>
                  </a:lnTo>
                  <a:lnTo>
                    <a:pt x="203643" y="198361"/>
                  </a:lnTo>
                  <a:lnTo>
                    <a:pt x="141872" y="231868"/>
                  </a:lnTo>
                  <a:lnTo>
                    <a:pt x="79983" y="259518"/>
                  </a:lnTo>
                  <a:lnTo>
                    <a:pt x="44696" y="275896"/>
                  </a:lnTo>
                  <a:lnTo>
                    <a:pt x="18627" y="280548"/>
                  </a:lnTo>
                  <a:lnTo>
                    <a:pt x="9803" y="275940"/>
                  </a:lnTo>
                  <a:lnTo>
                    <a:pt x="3921" y="267018"/>
                  </a:lnTo>
                  <a:lnTo>
                    <a:pt x="0" y="255221"/>
                  </a:lnTo>
                  <a:lnTo>
                    <a:pt x="895" y="243847"/>
                  </a:lnTo>
                  <a:lnTo>
                    <a:pt x="31219" y="184147"/>
                  </a:lnTo>
                  <a:lnTo>
                    <a:pt x="65917" y="127022"/>
                  </a:lnTo>
                  <a:lnTo>
                    <a:pt x="83812" y="91839"/>
                  </a:lnTo>
                  <a:lnTo>
                    <a:pt x="111288" y="33758"/>
                  </a:lnTo>
                  <a:lnTo>
                    <a:pt x="12902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40532" y="315854"/>
              <a:ext cx="326293" cy="503529"/>
            </a:xfrm>
            <a:custGeom>
              <a:avLst/>
              <a:gdLst/>
              <a:ahLst/>
              <a:cxnLst/>
              <a:rect l="0" t="0" r="0" b="0"/>
              <a:pathLst>
                <a:path w="326293" h="503529">
                  <a:moveTo>
                    <a:pt x="259799" y="0"/>
                  </a:moveTo>
                  <a:lnTo>
                    <a:pt x="204754" y="16789"/>
                  </a:lnTo>
                  <a:lnTo>
                    <a:pt x="153346" y="20214"/>
                  </a:lnTo>
                  <a:lnTo>
                    <a:pt x="98132" y="20891"/>
                  </a:lnTo>
                  <a:lnTo>
                    <a:pt x="39595" y="15822"/>
                  </a:lnTo>
                  <a:lnTo>
                    <a:pt x="28768" y="17567"/>
                  </a:lnTo>
                  <a:lnTo>
                    <a:pt x="20381" y="22240"/>
                  </a:lnTo>
                  <a:lnTo>
                    <a:pt x="7942" y="36791"/>
                  </a:lnTo>
                  <a:lnTo>
                    <a:pt x="1633" y="58076"/>
                  </a:lnTo>
                  <a:lnTo>
                    <a:pt x="0" y="83134"/>
                  </a:lnTo>
                  <a:lnTo>
                    <a:pt x="5363" y="137348"/>
                  </a:lnTo>
                  <a:lnTo>
                    <a:pt x="15290" y="199888"/>
                  </a:lnTo>
                  <a:lnTo>
                    <a:pt x="21667" y="226100"/>
                  </a:lnTo>
                  <a:lnTo>
                    <a:pt x="26175" y="232622"/>
                  </a:lnTo>
                  <a:lnTo>
                    <a:pt x="31520" y="234630"/>
                  </a:lnTo>
                  <a:lnTo>
                    <a:pt x="44868" y="230622"/>
                  </a:lnTo>
                  <a:lnTo>
                    <a:pt x="103334" y="208084"/>
                  </a:lnTo>
                  <a:lnTo>
                    <a:pt x="159959" y="202800"/>
                  </a:lnTo>
                  <a:lnTo>
                    <a:pt x="217016" y="214905"/>
                  </a:lnTo>
                  <a:lnTo>
                    <a:pt x="243483" y="230442"/>
                  </a:lnTo>
                  <a:lnTo>
                    <a:pt x="287675" y="270436"/>
                  </a:lnTo>
                  <a:lnTo>
                    <a:pt x="307506" y="306754"/>
                  </a:lnTo>
                  <a:lnTo>
                    <a:pt x="326292" y="358157"/>
                  </a:lnTo>
                  <a:lnTo>
                    <a:pt x="325774" y="395200"/>
                  </a:lnTo>
                  <a:lnTo>
                    <a:pt x="312623" y="430222"/>
                  </a:lnTo>
                  <a:lnTo>
                    <a:pt x="273545" y="480059"/>
                  </a:lnTo>
                  <a:lnTo>
                    <a:pt x="247104" y="496049"/>
                  </a:lnTo>
                  <a:lnTo>
                    <a:pt x="198323" y="503528"/>
                  </a:lnTo>
                  <a:lnTo>
                    <a:pt x="146747" y="501885"/>
                  </a:lnTo>
                  <a:lnTo>
                    <a:pt x="91239" y="490642"/>
                  </a:lnTo>
                  <a:lnTo>
                    <a:pt x="38701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35413" y="305326"/>
              <a:ext cx="137354" cy="95766"/>
            </a:xfrm>
            <a:custGeom>
              <a:avLst/>
              <a:gdLst/>
              <a:ahLst/>
              <a:cxnLst/>
              <a:rect l="0" t="0" r="0" b="0"/>
              <a:pathLst>
                <a:path w="137354" h="95766">
                  <a:moveTo>
                    <a:pt x="64960" y="0"/>
                  </a:moveTo>
                  <a:lnTo>
                    <a:pt x="33677" y="9575"/>
                  </a:lnTo>
                  <a:lnTo>
                    <a:pt x="17521" y="20243"/>
                  </a:lnTo>
                  <a:lnTo>
                    <a:pt x="5661" y="35903"/>
                  </a:lnTo>
                  <a:lnTo>
                    <a:pt x="861" y="44992"/>
                  </a:lnTo>
                  <a:lnTo>
                    <a:pt x="0" y="53392"/>
                  </a:lnTo>
                  <a:lnTo>
                    <a:pt x="5283" y="68963"/>
                  </a:lnTo>
                  <a:lnTo>
                    <a:pt x="21669" y="83683"/>
                  </a:lnTo>
                  <a:lnTo>
                    <a:pt x="32590" y="90883"/>
                  </a:lnTo>
                  <a:lnTo>
                    <a:pt x="54083" y="95765"/>
                  </a:lnTo>
                  <a:lnTo>
                    <a:pt x="96476" y="89366"/>
                  </a:lnTo>
                  <a:lnTo>
                    <a:pt x="128110" y="74572"/>
                  </a:lnTo>
                  <a:lnTo>
                    <a:pt x="133966" y="66092"/>
                  </a:lnTo>
                  <a:lnTo>
                    <a:pt x="137353" y="44192"/>
                  </a:lnTo>
                  <a:lnTo>
                    <a:pt x="134279" y="34141"/>
                  </a:lnTo>
                  <a:lnTo>
                    <a:pt x="121505" y="16733"/>
                  </a:lnTo>
                  <a:lnTo>
                    <a:pt x="110368" y="7437"/>
                  </a:lnTo>
                  <a:lnTo>
                    <a:pt x="9654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" name="Straight Connector 6"/>
          <p:cNvCxnSpPr/>
          <p:nvPr/>
        </p:nvCxnSpPr>
        <p:spPr>
          <a:xfrm flipV="1">
            <a:off x="3182366" y="279400"/>
            <a:ext cx="665734" cy="651636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3186302" y="950213"/>
            <a:ext cx="928498" cy="0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23"/>
          <p:cNvGrpSpPr/>
          <p:nvPr/>
        </p:nvGrpSpPr>
        <p:grpSpPr>
          <a:xfrm>
            <a:off x="5184052" y="263212"/>
            <a:ext cx="2981065" cy="800167"/>
            <a:chOff x="5184052" y="263212"/>
            <a:chExt cx="2981065" cy="800167"/>
          </a:xfrm>
        </p:grpSpPr>
        <p:sp>
          <p:nvSpPr>
            <p:cNvPr id="9" name="Freeform 8"/>
            <p:cNvSpPr/>
            <p:nvPr/>
          </p:nvSpPr>
          <p:spPr>
            <a:xfrm>
              <a:off x="5184052" y="263212"/>
              <a:ext cx="185482" cy="600125"/>
            </a:xfrm>
            <a:custGeom>
              <a:avLst/>
              <a:gdLst/>
              <a:ahLst/>
              <a:cxnLst/>
              <a:rect l="0" t="0" r="0" b="0"/>
              <a:pathLst>
                <a:path w="185482" h="600125">
                  <a:moveTo>
                    <a:pt x="174953" y="0"/>
                  </a:moveTo>
                  <a:lnTo>
                    <a:pt x="130990" y="34898"/>
                  </a:lnTo>
                  <a:lnTo>
                    <a:pt x="84160" y="89458"/>
                  </a:lnTo>
                  <a:lnTo>
                    <a:pt x="51790" y="145892"/>
                  </a:lnTo>
                  <a:lnTo>
                    <a:pt x="29612" y="200394"/>
                  </a:lnTo>
                  <a:lnTo>
                    <a:pt x="9576" y="250319"/>
                  </a:lnTo>
                  <a:lnTo>
                    <a:pt x="0" y="307745"/>
                  </a:lnTo>
                  <a:lnTo>
                    <a:pt x="2752" y="363625"/>
                  </a:lnTo>
                  <a:lnTo>
                    <a:pt x="10977" y="417226"/>
                  </a:lnTo>
                  <a:lnTo>
                    <a:pt x="26411" y="458975"/>
                  </a:lnTo>
                  <a:lnTo>
                    <a:pt x="60993" y="511758"/>
                  </a:lnTo>
                  <a:lnTo>
                    <a:pt x="92444" y="545086"/>
                  </a:lnTo>
                  <a:lnTo>
                    <a:pt x="152505" y="585309"/>
                  </a:lnTo>
                  <a:lnTo>
                    <a:pt x="185481" y="6001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485347" y="431668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3119" y="159970"/>
                  </a:lnTo>
                  <a:lnTo>
                    <a:pt x="8333" y="206886"/>
                  </a:lnTo>
                  <a:lnTo>
                    <a:pt x="12998" y="265240"/>
                  </a:lnTo>
                  <a:lnTo>
                    <a:pt x="18668" y="326984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727502" y="494839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3120" y="42692"/>
                  </a:lnTo>
                  <a:lnTo>
                    <a:pt x="9065" y="101110"/>
                  </a:lnTo>
                  <a:lnTo>
                    <a:pt x="10095" y="159810"/>
                  </a:lnTo>
                  <a:lnTo>
                    <a:pt x="10400" y="216067"/>
                  </a:lnTo>
                  <a:lnTo>
                    <a:pt x="10503" y="279073"/>
                  </a:lnTo>
                  <a:lnTo>
                    <a:pt x="10524" y="330339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506404" y="649748"/>
              <a:ext cx="210571" cy="24076"/>
            </a:xfrm>
            <a:custGeom>
              <a:avLst/>
              <a:gdLst/>
              <a:ahLst/>
              <a:cxnLst/>
              <a:rect l="0" t="0" r="0" b="0"/>
              <a:pathLst>
                <a:path w="210571" h="24076">
                  <a:moveTo>
                    <a:pt x="210570" y="13547"/>
                  </a:moveTo>
                  <a:lnTo>
                    <a:pt x="193802" y="2368"/>
                  </a:lnTo>
                  <a:lnTo>
                    <a:pt x="176211" y="0"/>
                  </a:lnTo>
                  <a:lnTo>
                    <a:pt x="117571" y="9856"/>
                  </a:lnTo>
                  <a:lnTo>
                    <a:pt x="54491" y="18650"/>
                  </a:lnTo>
                  <a:lnTo>
                    <a:pt x="0" y="240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835135" y="660611"/>
              <a:ext cx="239809" cy="181674"/>
            </a:xfrm>
            <a:custGeom>
              <a:avLst/>
              <a:gdLst/>
              <a:ahLst/>
              <a:cxnLst/>
              <a:rect l="0" t="0" r="0" b="0"/>
              <a:pathLst>
                <a:path w="239809" h="181674">
                  <a:moveTo>
                    <a:pt x="145051" y="65855"/>
                  </a:moveTo>
                  <a:lnTo>
                    <a:pt x="124808" y="21892"/>
                  </a:lnTo>
                  <a:lnTo>
                    <a:pt x="109148" y="8101"/>
                  </a:lnTo>
                  <a:lnTo>
                    <a:pt x="100059" y="2786"/>
                  </a:lnTo>
                  <a:lnTo>
                    <a:pt x="77482" y="0"/>
                  </a:lnTo>
                  <a:lnTo>
                    <a:pt x="54189" y="3831"/>
                  </a:lnTo>
                  <a:lnTo>
                    <a:pt x="36038" y="13332"/>
                  </a:lnTo>
                  <a:lnTo>
                    <a:pt x="23291" y="28473"/>
                  </a:lnTo>
                  <a:lnTo>
                    <a:pt x="5577" y="72379"/>
                  </a:lnTo>
                  <a:lnTo>
                    <a:pt x="0" y="112372"/>
                  </a:lnTo>
                  <a:lnTo>
                    <a:pt x="8054" y="136832"/>
                  </a:lnTo>
                  <a:lnTo>
                    <a:pt x="36232" y="175541"/>
                  </a:lnTo>
                  <a:lnTo>
                    <a:pt x="45599" y="179923"/>
                  </a:lnTo>
                  <a:lnTo>
                    <a:pt x="68485" y="181673"/>
                  </a:lnTo>
                  <a:lnTo>
                    <a:pt x="102088" y="170491"/>
                  </a:lnTo>
                  <a:lnTo>
                    <a:pt x="117378" y="155644"/>
                  </a:lnTo>
                  <a:lnTo>
                    <a:pt x="136725" y="117516"/>
                  </a:lnTo>
                  <a:lnTo>
                    <a:pt x="143407" y="77143"/>
                  </a:lnTo>
                  <a:lnTo>
                    <a:pt x="150966" y="101403"/>
                  </a:lnTo>
                  <a:lnTo>
                    <a:pt x="174295" y="134748"/>
                  </a:lnTo>
                  <a:lnTo>
                    <a:pt x="197043" y="143267"/>
                  </a:lnTo>
                  <a:lnTo>
                    <a:pt x="239808" y="15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096193" y="442196"/>
              <a:ext cx="31393" cy="421141"/>
            </a:xfrm>
            <a:custGeom>
              <a:avLst/>
              <a:gdLst/>
              <a:ahLst/>
              <a:cxnLst/>
              <a:rect l="0" t="0" r="0" b="0"/>
              <a:pathLst>
                <a:path w="31393" h="421141">
                  <a:moveTo>
                    <a:pt x="10335" y="0"/>
                  </a:moveTo>
                  <a:lnTo>
                    <a:pt x="3100" y="27556"/>
                  </a:lnTo>
                  <a:lnTo>
                    <a:pt x="458" y="90018"/>
                  </a:lnTo>
                  <a:lnTo>
                    <a:pt x="0" y="142876"/>
                  </a:lnTo>
                  <a:lnTo>
                    <a:pt x="5434" y="197069"/>
                  </a:lnTo>
                  <a:lnTo>
                    <a:pt x="14472" y="247514"/>
                  </a:lnTo>
                  <a:lnTo>
                    <a:pt x="18970" y="306914"/>
                  </a:lnTo>
                  <a:lnTo>
                    <a:pt x="25892" y="357790"/>
                  </a:lnTo>
                  <a:lnTo>
                    <a:pt x="31392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224854" y="457487"/>
              <a:ext cx="144888" cy="353208"/>
            </a:xfrm>
            <a:custGeom>
              <a:avLst/>
              <a:gdLst/>
              <a:ahLst/>
              <a:cxnLst/>
              <a:rect l="0" t="0" r="0" b="0"/>
              <a:pathLst>
                <a:path w="144888" h="353208">
                  <a:moveTo>
                    <a:pt x="92244" y="353207"/>
                  </a:moveTo>
                  <a:lnTo>
                    <a:pt x="74286" y="299332"/>
                  </a:lnTo>
                  <a:lnTo>
                    <a:pt x="57095" y="242170"/>
                  </a:lnTo>
                  <a:lnTo>
                    <a:pt x="39595" y="182260"/>
                  </a:lnTo>
                  <a:lnTo>
                    <a:pt x="19973" y="128107"/>
                  </a:lnTo>
                  <a:lnTo>
                    <a:pt x="3142" y="72350"/>
                  </a:lnTo>
                  <a:lnTo>
                    <a:pt x="0" y="44328"/>
                  </a:lnTo>
                  <a:lnTo>
                    <a:pt x="2672" y="32644"/>
                  </a:lnTo>
                  <a:lnTo>
                    <a:pt x="15000" y="13423"/>
                  </a:lnTo>
                  <a:lnTo>
                    <a:pt x="35297" y="3320"/>
                  </a:lnTo>
                  <a:lnTo>
                    <a:pt x="58745" y="0"/>
                  </a:lnTo>
                  <a:lnTo>
                    <a:pt x="113049" y="10365"/>
                  </a:lnTo>
                  <a:lnTo>
                    <a:pt x="144887" y="268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190756" y="631709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8254" y="14655"/>
                  </a:lnTo>
                  <a:lnTo>
                    <a:pt x="19563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625627" y="698675"/>
              <a:ext cx="161031" cy="182805"/>
            </a:xfrm>
            <a:custGeom>
              <a:avLst/>
              <a:gdLst/>
              <a:ahLst/>
              <a:cxnLst/>
              <a:rect l="0" t="0" r="0" b="0"/>
              <a:pathLst>
                <a:path w="161031" h="182805">
                  <a:moveTo>
                    <a:pt x="144196" y="38319"/>
                  </a:moveTo>
                  <a:lnTo>
                    <a:pt x="114888" y="9011"/>
                  </a:lnTo>
                  <a:lnTo>
                    <a:pt x="95296" y="1897"/>
                  </a:lnTo>
                  <a:lnTo>
                    <a:pt x="83520" y="0"/>
                  </a:lnTo>
                  <a:lnTo>
                    <a:pt x="64197" y="4131"/>
                  </a:lnTo>
                  <a:lnTo>
                    <a:pt x="37045" y="22730"/>
                  </a:lnTo>
                  <a:lnTo>
                    <a:pt x="19365" y="40750"/>
                  </a:lnTo>
                  <a:lnTo>
                    <a:pt x="7607" y="60456"/>
                  </a:lnTo>
                  <a:lnTo>
                    <a:pt x="0" y="96871"/>
                  </a:lnTo>
                  <a:lnTo>
                    <a:pt x="4460" y="120494"/>
                  </a:lnTo>
                  <a:lnTo>
                    <a:pt x="20125" y="150405"/>
                  </a:lnTo>
                  <a:lnTo>
                    <a:pt x="34071" y="165344"/>
                  </a:lnTo>
                  <a:lnTo>
                    <a:pt x="51968" y="175883"/>
                  </a:lnTo>
                  <a:lnTo>
                    <a:pt x="92953" y="182804"/>
                  </a:lnTo>
                  <a:lnTo>
                    <a:pt x="115963" y="178184"/>
                  </a:lnTo>
                  <a:lnTo>
                    <a:pt x="133988" y="167162"/>
                  </a:lnTo>
                  <a:lnTo>
                    <a:pt x="149798" y="150565"/>
                  </a:lnTo>
                  <a:lnTo>
                    <a:pt x="158384" y="128371"/>
                  </a:lnTo>
                  <a:lnTo>
                    <a:pt x="161030" y="104078"/>
                  </a:lnTo>
                  <a:lnTo>
                    <a:pt x="150198" y="49189"/>
                  </a:lnTo>
                  <a:lnTo>
                    <a:pt x="123140" y="67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813036" y="459585"/>
              <a:ext cx="146302" cy="382695"/>
            </a:xfrm>
            <a:custGeom>
              <a:avLst/>
              <a:gdLst/>
              <a:ahLst/>
              <a:cxnLst/>
              <a:rect l="0" t="0" r="0" b="0"/>
              <a:pathLst>
                <a:path w="146302" h="382695">
                  <a:moveTo>
                    <a:pt x="93658" y="382694"/>
                  </a:moveTo>
                  <a:lnTo>
                    <a:pt x="90539" y="328550"/>
                  </a:lnTo>
                  <a:lnTo>
                    <a:pt x="79004" y="273603"/>
                  </a:lnTo>
                  <a:lnTo>
                    <a:pt x="57055" y="223755"/>
                  </a:lnTo>
                  <a:lnTo>
                    <a:pt x="33308" y="166249"/>
                  </a:lnTo>
                  <a:lnTo>
                    <a:pt x="11417" y="109223"/>
                  </a:lnTo>
                  <a:lnTo>
                    <a:pt x="1374" y="50038"/>
                  </a:lnTo>
                  <a:lnTo>
                    <a:pt x="0" y="21548"/>
                  </a:lnTo>
                  <a:lnTo>
                    <a:pt x="4314" y="12078"/>
                  </a:lnTo>
                  <a:lnTo>
                    <a:pt x="11869" y="5766"/>
                  </a:lnTo>
                  <a:lnTo>
                    <a:pt x="21584" y="1557"/>
                  </a:lnTo>
                  <a:lnTo>
                    <a:pt x="41738" y="0"/>
                  </a:lnTo>
                  <a:lnTo>
                    <a:pt x="100989" y="12761"/>
                  </a:lnTo>
                  <a:lnTo>
                    <a:pt x="146301" y="35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801409" y="652766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88864" y="8334"/>
                  </a:lnTo>
                  <a:lnTo>
                    <a:pt x="27300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251433" y="435062"/>
              <a:ext cx="223801" cy="428275"/>
            </a:xfrm>
            <a:custGeom>
              <a:avLst/>
              <a:gdLst/>
              <a:ahLst/>
              <a:cxnLst/>
              <a:rect l="0" t="0" r="0" b="0"/>
              <a:pathLst>
                <a:path w="223801" h="428275">
                  <a:moveTo>
                    <a:pt x="192214" y="144005"/>
                  </a:moveTo>
                  <a:lnTo>
                    <a:pt x="200548" y="106527"/>
                  </a:lnTo>
                  <a:lnTo>
                    <a:pt x="198974" y="71679"/>
                  </a:lnTo>
                  <a:lnTo>
                    <a:pt x="192879" y="49859"/>
                  </a:lnTo>
                  <a:lnTo>
                    <a:pt x="182371" y="28463"/>
                  </a:lnTo>
                  <a:lnTo>
                    <a:pt x="166783" y="13494"/>
                  </a:lnTo>
                  <a:lnTo>
                    <a:pt x="146986" y="4112"/>
                  </a:lnTo>
                  <a:lnTo>
                    <a:pt x="110703" y="0"/>
                  </a:lnTo>
                  <a:lnTo>
                    <a:pt x="77206" y="6840"/>
                  </a:lnTo>
                  <a:lnTo>
                    <a:pt x="55702" y="17142"/>
                  </a:lnTo>
                  <a:lnTo>
                    <a:pt x="29453" y="41685"/>
                  </a:lnTo>
                  <a:lnTo>
                    <a:pt x="8029" y="81420"/>
                  </a:lnTo>
                  <a:lnTo>
                    <a:pt x="0" y="102151"/>
                  </a:lnTo>
                  <a:lnTo>
                    <a:pt x="81" y="139143"/>
                  </a:lnTo>
                  <a:lnTo>
                    <a:pt x="11759" y="185158"/>
                  </a:lnTo>
                  <a:lnTo>
                    <a:pt x="22715" y="206749"/>
                  </a:lnTo>
                  <a:lnTo>
                    <a:pt x="41621" y="224924"/>
                  </a:lnTo>
                  <a:lnTo>
                    <a:pt x="53214" y="233046"/>
                  </a:lnTo>
                  <a:lnTo>
                    <a:pt x="78574" y="238951"/>
                  </a:lnTo>
                  <a:lnTo>
                    <a:pt x="103104" y="236506"/>
                  </a:lnTo>
                  <a:lnTo>
                    <a:pt x="130066" y="221975"/>
                  </a:lnTo>
                  <a:lnTo>
                    <a:pt x="160137" y="192985"/>
                  </a:lnTo>
                  <a:lnTo>
                    <a:pt x="178421" y="163977"/>
                  </a:lnTo>
                  <a:lnTo>
                    <a:pt x="183019" y="153810"/>
                  </a:lnTo>
                  <a:lnTo>
                    <a:pt x="187254" y="151711"/>
                  </a:lnTo>
                  <a:lnTo>
                    <a:pt x="191247" y="154992"/>
                  </a:lnTo>
                  <a:lnTo>
                    <a:pt x="195079" y="161858"/>
                  </a:lnTo>
                  <a:lnTo>
                    <a:pt x="201229" y="206500"/>
                  </a:lnTo>
                  <a:lnTo>
                    <a:pt x="208133" y="268640"/>
                  </a:lnTo>
                  <a:lnTo>
                    <a:pt x="215714" y="331098"/>
                  </a:lnTo>
                  <a:lnTo>
                    <a:pt x="222735" y="391907"/>
                  </a:lnTo>
                  <a:lnTo>
                    <a:pt x="223800" y="4282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551730" y="494839"/>
              <a:ext cx="286391" cy="380090"/>
            </a:xfrm>
            <a:custGeom>
              <a:avLst/>
              <a:gdLst/>
              <a:ahLst/>
              <a:cxnLst/>
              <a:rect l="0" t="0" r="0" b="0"/>
              <a:pathLst>
                <a:path w="286391" h="380090">
                  <a:moveTo>
                    <a:pt x="186716" y="63171"/>
                  </a:moveTo>
                  <a:lnTo>
                    <a:pt x="175537" y="46403"/>
                  </a:lnTo>
                  <a:lnTo>
                    <a:pt x="160690" y="35052"/>
                  </a:lnTo>
                  <a:lnTo>
                    <a:pt x="151818" y="30387"/>
                  </a:lnTo>
                  <a:lnTo>
                    <a:pt x="129481" y="28323"/>
                  </a:lnTo>
                  <a:lnTo>
                    <a:pt x="103956" y="32475"/>
                  </a:lnTo>
                  <a:lnTo>
                    <a:pt x="77014" y="42119"/>
                  </a:lnTo>
                  <a:lnTo>
                    <a:pt x="55681" y="57324"/>
                  </a:lnTo>
                  <a:lnTo>
                    <a:pt x="22922" y="95681"/>
                  </a:lnTo>
                  <a:lnTo>
                    <a:pt x="6643" y="132205"/>
                  </a:lnTo>
                  <a:lnTo>
                    <a:pt x="0" y="178252"/>
                  </a:lnTo>
                  <a:lnTo>
                    <a:pt x="6161" y="237808"/>
                  </a:lnTo>
                  <a:lnTo>
                    <a:pt x="21762" y="291513"/>
                  </a:lnTo>
                  <a:lnTo>
                    <a:pt x="47027" y="330674"/>
                  </a:lnTo>
                  <a:lnTo>
                    <a:pt x="103164" y="375277"/>
                  </a:lnTo>
                  <a:lnTo>
                    <a:pt x="126965" y="380089"/>
                  </a:lnTo>
                  <a:lnTo>
                    <a:pt x="174782" y="373647"/>
                  </a:lnTo>
                  <a:lnTo>
                    <a:pt x="201767" y="358845"/>
                  </a:lnTo>
                  <a:lnTo>
                    <a:pt x="246158" y="304479"/>
                  </a:lnTo>
                  <a:lnTo>
                    <a:pt x="269991" y="244239"/>
                  </a:lnTo>
                  <a:lnTo>
                    <a:pt x="278071" y="208068"/>
                  </a:lnTo>
                  <a:lnTo>
                    <a:pt x="286390" y="153924"/>
                  </a:lnTo>
                  <a:lnTo>
                    <a:pt x="284749" y="112157"/>
                  </a:lnTo>
                  <a:lnTo>
                    <a:pt x="271264" y="75736"/>
                  </a:lnTo>
                  <a:lnTo>
                    <a:pt x="244577" y="33157"/>
                  </a:lnTo>
                  <a:lnTo>
                    <a:pt x="217898" y="10864"/>
                  </a:lnTo>
                  <a:lnTo>
                    <a:pt x="18671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864076" y="431668"/>
              <a:ext cx="66102" cy="100201"/>
            </a:xfrm>
            <a:custGeom>
              <a:avLst/>
              <a:gdLst/>
              <a:ahLst/>
              <a:cxnLst/>
              <a:rect l="0" t="0" r="0" b="0"/>
              <a:pathLst>
                <a:path w="66102" h="100201">
                  <a:moveTo>
                    <a:pt x="42825" y="0"/>
                  </a:moveTo>
                  <a:lnTo>
                    <a:pt x="26057" y="5589"/>
                  </a:lnTo>
                  <a:lnTo>
                    <a:pt x="11586" y="17692"/>
                  </a:lnTo>
                  <a:lnTo>
                    <a:pt x="4452" y="25833"/>
                  </a:lnTo>
                  <a:lnTo>
                    <a:pt x="865" y="35939"/>
                  </a:lnTo>
                  <a:lnTo>
                    <a:pt x="0" y="59647"/>
                  </a:lnTo>
                  <a:lnTo>
                    <a:pt x="6634" y="79542"/>
                  </a:lnTo>
                  <a:lnTo>
                    <a:pt x="11679" y="88123"/>
                  </a:lnTo>
                  <a:lnTo>
                    <a:pt x="19721" y="93844"/>
                  </a:lnTo>
                  <a:lnTo>
                    <a:pt x="41136" y="100200"/>
                  </a:lnTo>
                  <a:lnTo>
                    <a:pt x="49888" y="97215"/>
                  </a:lnTo>
                  <a:lnTo>
                    <a:pt x="56892" y="90547"/>
                  </a:lnTo>
                  <a:lnTo>
                    <a:pt x="62732" y="81421"/>
                  </a:lnTo>
                  <a:lnTo>
                    <a:pt x="66101" y="61924"/>
                  </a:lnTo>
                  <a:lnTo>
                    <a:pt x="62528" y="4156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896373" y="305326"/>
              <a:ext cx="268744" cy="758053"/>
            </a:xfrm>
            <a:custGeom>
              <a:avLst/>
              <a:gdLst/>
              <a:ahLst/>
              <a:cxnLst/>
              <a:rect l="0" t="0" r="0" b="0"/>
              <a:pathLst>
                <a:path w="268744" h="758053">
                  <a:moveTo>
                    <a:pt x="10528" y="0"/>
                  </a:moveTo>
                  <a:lnTo>
                    <a:pt x="64403" y="59941"/>
                  </a:lnTo>
                  <a:lnTo>
                    <a:pt x="125280" y="116608"/>
                  </a:lnTo>
                  <a:lnTo>
                    <a:pt x="178799" y="179054"/>
                  </a:lnTo>
                  <a:lnTo>
                    <a:pt x="224284" y="242161"/>
                  </a:lnTo>
                  <a:lnTo>
                    <a:pt x="254071" y="294799"/>
                  </a:lnTo>
                  <a:lnTo>
                    <a:pt x="260504" y="343151"/>
                  </a:lnTo>
                  <a:lnTo>
                    <a:pt x="268743" y="397156"/>
                  </a:lnTo>
                  <a:lnTo>
                    <a:pt x="261532" y="450977"/>
                  </a:lnTo>
                  <a:lnTo>
                    <a:pt x="248843" y="511392"/>
                  </a:lnTo>
                  <a:lnTo>
                    <a:pt x="217011" y="571065"/>
                  </a:lnTo>
                  <a:lnTo>
                    <a:pt x="188302" y="605162"/>
                  </a:lnTo>
                  <a:lnTo>
                    <a:pt x="124807" y="659465"/>
                  </a:lnTo>
                  <a:lnTo>
                    <a:pt x="65164" y="703172"/>
                  </a:lnTo>
                  <a:lnTo>
                    <a:pt x="9533" y="749421"/>
                  </a:lnTo>
                  <a:lnTo>
                    <a:pt x="0" y="7580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063378" y="2358383"/>
            <a:ext cx="895043" cy="407692"/>
            <a:chOff x="1063378" y="2358383"/>
            <a:chExt cx="895043" cy="407692"/>
          </a:xfrm>
        </p:grpSpPr>
        <p:sp>
          <p:nvSpPr>
            <p:cNvPr id="25" name="Freeform 24"/>
            <p:cNvSpPr/>
            <p:nvPr/>
          </p:nvSpPr>
          <p:spPr>
            <a:xfrm>
              <a:off x="1063378" y="2358383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21057" y="0"/>
                  </a:moveTo>
                  <a:lnTo>
                    <a:pt x="11992" y="58617"/>
                  </a:lnTo>
                  <a:lnTo>
                    <a:pt x="10817" y="113961"/>
                  </a:lnTo>
                  <a:lnTo>
                    <a:pt x="9444" y="162968"/>
                  </a:lnTo>
                  <a:lnTo>
                    <a:pt x="3318" y="214533"/>
                  </a:lnTo>
                  <a:lnTo>
                    <a:pt x="2153" y="266856"/>
                  </a:lnTo>
                  <a:lnTo>
                    <a:pt x="6357" y="317065"/>
                  </a:lnTo>
                  <a:lnTo>
                    <a:pt x="1602" y="36665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235533" y="2379732"/>
              <a:ext cx="291100" cy="381728"/>
            </a:xfrm>
            <a:custGeom>
              <a:avLst/>
              <a:gdLst/>
              <a:ahLst/>
              <a:cxnLst/>
              <a:rect l="0" t="0" r="0" b="0"/>
              <a:pathLst>
                <a:path w="291100" h="381728">
                  <a:moveTo>
                    <a:pt x="38415" y="20765"/>
                  </a:moveTo>
                  <a:lnTo>
                    <a:pt x="4838" y="75810"/>
                  </a:lnTo>
                  <a:lnTo>
                    <a:pt x="0" y="105575"/>
                  </a:lnTo>
                  <a:lnTo>
                    <a:pt x="1107" y="105381"/>
                  </a:lnTo>
                  <a:lnTo>
                    <a:pt x="14481" y="62280"/>
                  </a:lnTo>
                  <a:lnTo>
                    <a:pt x="26904" y="25397"/>
                  </a:lnTo>
                  <a:lnTo>
                    <a:pt x="42658" y="6836"/>
                  </a:lnTo>
                  <a:lnTo>
                    <a:pt x="51772" y="2120"/>
                  </a:lnTo>
                  <a:lnTo>
                    <a:pt x="71257" y="0"/>
                  </a:lnTo>
                  <a:lnTo>
                    <a:pt x="101958" y="5384"/>
                  </a:lnTo>
                  <a:lnTo>
                    <a:pt x="127692" y="19977"/>
                  </a:lnTo>
                  <a:lnTo>
                    <a:pt x="139705" y="38742"/>
                  </a:lnTo>
                  <a:lnTo>
                    <a:pt x="160721" y="95229"/>
                  </a:lnTo>
                  <a:lnTo>
                    <a:pt x="169280" y="134335"/>
                  </a:lnTo>
                  <a:lnTo>
                    <a:pt x="162877" y="189471"/>
                  </a:lnTo>
                  <a:lnTo>
                    <a:pt x="150348" y="251012"/>
                  </a:lnTo>
                  <a:lnTo>
                    <a:pt x="135438" y="309918"/>
                  </a:lnTo>
                  <a:lnTo>
                    <a:pt x="111175" y="353442"/>
                  </a:lnTo>
                  <a:lnTo>
                    <a:pt x="96489" y="368663"/>
                  </a:lnTo>
                  <a:lnTo>
                    <a:pt x="78264" y="379327"/>
                  </a:lnTo>
                  <a:lnTo>
                    <a:pt x="58465" y="381727"/>
                  </a:lnTo>
                  <a:lnTo>
                    <a:pt x="39137" y="377725"/>
                  </a:lnTo>
                  <a:lnTo>
                    <a:pt x="22748" y="368147"/>
                  </a:lnTo>
                  <a:lnTo>
                    <a:pt x="10785" y="352972"/>
                  </a:lnTo>
                  <a:lnTo>
                    <a:pt x="5957" y="344012"/>
                  </a:lnTo>
                  <a:lnTo>
                    <a:pt x="5078" y="334529"/>
                  </a:lnTo>
                  <a:lnTo>
                    <a:pt x="10340" y="314633"/>
                  </a:lnTo>
                  <a:lnTo>
                    <a:pt x="23597" y="297212"/>
                  </a:lnTo>
                  <a:lnTo>
                    <a:pt x="32046" y="289291"/>
                  </a:lnTo>
                  <a:lnTo>
                    <a:pt x="57031" y="280490"/>
                  </a:lnTo>
                  <a:lnTo>
                    <a:pt x="100863" y="278655"/>
                  </a:lnTo>
                  <a:lnTo>
                    <a:pt x="157595" y="288515"/>
                  </a:lnTo>
                  <a:lnTo>
                    <a:pt x="216456" y="305170"/>
                  </a:lnTo>
                  <a:lnTo>
                    <a:pt x="251825" y="312484"/>
                  </a:lnTo>
                  <a:lnTo>
                    <a:pt x="291099" y="3155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539462" y="2447550"/>
              <a:ext cx="300271" cy="318525"/>
            </a:xfrm>
            <a:custGeom>
              <a:avLst/>
              <a:gdLst/>
              <a:ahLst/>
              <a:cxnLst/>
              <a:rect l="0" t="0" r="0" b="0"/>
              <a:pathLst>
                <a:path w="300271" h="318525">
                  <a:moveTo>
                    <a:pt x="102983" y="5589"/>
                  </a:moveTo>
                  <a:lnTo>
                    <a:pt x="86216" y="0"/>
                  </a:lnTo>
                  <a:lnTo>
                    <a:pt x="68625" y="3495"/>
                  </a:lnTo>
                  <a:lnTo>
                    <a:pt x="42110" y="18617"/>
                  </a:lnTo>
                  <a:lnTo>
                    <a:pt x="27965" y="32436"/>
                  </a:lnTo>
                  <a:lnTo>
                    <a:pt x="5468" y="80052"/>
                  </a:lnTo>
                  <a:lnTo>
                    <a:pt x="0" y="116690"/>
                  </a:lnTo>
                  <a:lnTo>
                    <a:pt x="6558" y="169822"/>
                  </a:lnTo>
                  <a:lnTo>
                    <a:pt x="22507" y="231721"/>
                  </a:lnTo>
                  <a:lnTo>
                    <a:pt x="32865" y="267174"/>
                  </a:lnTo>
                  <a:lnTo>
                    <a:pt x="46083" y="286016"/>
                  </a:lnTo>
                  <a:lnTo>
                    <a:pt x="63656" y="301019"/>
                  </a:lnTo>
                  <a:lnTo>
                    <a:pt x="83165" y="311587"/>
                  </a:lnTo>
                  <a:lnTo>
                    <a:pt x="119468" y="318524"/>
                  </a:lnTo>
                  <a:lnTo>
                    <a:pt x="172486" y="312462"/>
                  </a:lnTo>
                  <a:lnTo>
                    <a:pt x="228772" y="296619"/>
                  </a:lnTo>
                  <a:lnTo>
                    <a:pt x="247017" y="283505"/>
                  </a:lnTo>
                  <a:lnTo>
                    <a:pt x="277793" y="246490"/>
                  </a:lnTo>
                  <a:lnTo>
                    <a:pt x="293729" y="204609"/>
                  </a:lnTo>
                  <a:lnTo>
                    <a:pt x="300270" y="160745"/>
                  </a:lnTo>
                  <a:lnTo>
                    <a:pt x="294075" y="112406"/>
                  </a:lnTo>
                  <a:lnTo>
                    <a:pt x="278467" y="69063"/>
                  </a:lnTo>
                  <a:lnTo>
                    <a:pt x="253200" y="32295"/>
                  </a:lnTo>
                  <a:lnTo>
                    <a:pt x="227041" y="9733"/>
                  </a:lnTo>
                  <a:lnTo>
                    <a:pt x="204133" y="4702"/>
                  </a:lnTo>
                  <a:lnTo>
                    <a:pt x="166154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852304" y="2379440"/>
              <a:ext cx="106117" cy="90106"/>
            </a:xfrm>
            <a:custGeom>
              <a:avLst/>
              <a:gdLst/>
              <a:ahLst/>
              <a:cxnLst/>
              <a:rect l="0" t="0" r="0" b="0"/>
              <a:pathLst>
                <a:path w="106117" h="90106">
                  <a:moveTo>
                    <a:pt x="42825" y="0"/>
                  </a:moveTo>
                  <a:lnTo>
                    <a:pt x="26058" y="5589"/>
                  </a:lnTo>
                  <a:lnTo>
                    <a:pt x="11586" y="17692"/>
                  </a:lnTo>
                  <a:lnTo>
                    <a:pt x="4452" y="25833"/>
                  </a:lnTo>
                  <a:lnTo>
                    <a:pt x="865" y="34769"/>
                  </a:lnTo>
                  <a:lnTo>
                    <a:pt x="0" y="54057"/>
                  </a:lnTo>
                  <a:lnTo>
                    <a:pt x="6634" y="71209"/>
                  </a:lnTo>
                  <a:lnTo>
                    <a:pt x="11679" y="79058"/>
                  </a:lnTo>
                  <a:lnTo>
                    <a:pt x="19721" y="84291"/>
                  </a:lnTo>
                  <a:lnTo>
                    <a:pt x="41136" y="90105"/>
                  </a:lnTo>
                  <a:lnTo>
                    <a:pt x="63131" y="86450"/>
                  </a:lnTo>
                  <a:lnTo>
                    <a:pt x="83435" y="75857"/>
                  </a:lnTo>
                  <a:lnTo>
                    <a:pt x="100258" y="59451"/>
                  </a:lnTo>
                  <a:lnTo>
                    <a:pt x="104511" y="50162"/>
                  </a:lnTo>
                  <a:lnTo>
                    <a:pt x="106116" y="30483"/>
                  </a:lnTo>
                  <a:lnTo>
                    <a:pt x="102566" y="22662"/>
                  </a:lnTo>
                  <a:lnTo>
                    <a:pt x="744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0" name="Straight Connector 29"/>
          <p:cNvCxnSpPr/>
          <p:nvPr/>
        </p:nvCxnSpPr>
        <p:spPr>
          <a:xfrm flipH="1" flipV="1">
            <a:off x="3666109" y="2196210"/>
            <a:ext cx="631698" cy="684404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4297807" y="2870073"/>
            <a:ext cx="926591" cy="0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2014-04-28T18:58:09Z</dcterms:created>
  <dcterms:modified xsi:type="dcterms:W3CDTF">2014-04-28T18:58:24Z</dcterms:modified>
</cp:coreProperties>
</file>